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3" r:id="rId2"/>
    <p:sldId id="289" r:id="rId3"/>
    <p:sldId id="375" r:id="rId4"/>
    <p:sldId id="291" r:id="rId5"/>
    <p:sldId id="290" r:id="rId6"/>
    <p:sldId id="295" r:id="rId7"/>
    <p:sldId id="296" r:id="rId8"/>
    <p:sldId id="297" r:id="rId9"/>
    <p:sldId id="292" r:id="rId10"/>
    <p:sldId id="298" r:id="rId11"/>
    <p:sldId id="301" r:id="rId12"/>
    <p:sldId id="382" r:id="rId13"/>
    <p:sldId id="302" r:id="rId14"/>
    <p:sldId id="37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E2E0F4"/>
    <a:srgbClr val="E3C9F7"/>
    <a:srgbClr val="BDD7EE"/>
    <a:srgbClr val="C8E5F7"/>
    <a:srgbClr val="000000"/>
    <a:srgbClr val="FBE5D6"/>
    <a:srgbClr val="1F4E79"/>
    <a:srgbClr val="B9E1F4"/>
    <a:srgbClr val="0F73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5" autoAdjust="0"/>
    <p:restoredTop sz="77608" autoAdjust="0"/>
  </p:normalViewPr>
  <p:slideViewPr>
    <p:cSldViewPr snapToGrid="0" showGuides="1">
      <p:cViewPr varScale="1">
        <p:scale>
          <a:sx n="62" d="100"/>
          <a:sy n="62" d="100"/>
        </p:scale>
        <p:origin x="336" y="48"/>
      </p:cViewPr>
      <p:guideLst>
        <p:guide orient="horz" pos="1071"/>
        <p:guide pos="386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553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521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459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528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924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298E3AD-58E8-46E7-B362-03C8786C39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8.png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工作</a:t>
            </a:r>
            <a:r>
              <a:rPr lang="zh-CN" altLang="en-US" sz="40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域的选择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xmlns="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697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94B354B7-3BD0-4C20-B8A7-2CC74ABBC1E2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824EEA04-6E9D-44C1-B118-411D6494A3EC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FF577767-7446-4D32-9EE9-D9C6E79B7F74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222C622F-46F0-41CC-80F7-DE8CF20C1701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468EE03F-A7A2-4A49-BFA5-CDF2A91A09A9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DA66D815-3657-4391-8F4B-1358AADE4888}"/>
              </a:ext>
            </a:extLst>
          </p:cNvPr>
          <p:cNvGrpSpPr/>
          <p:nvPr/>
        </p:nvGrpSpPr>
        <p:grpSpPr>
          <a:xfrm>
            <a:off x="6259011" y="747877"/>
            <a:ext cx="2799717" cy="791052"/>
            <a:chOff x="824071" y="1564267"/>
            <a:chExt cx="2799717" cy="791052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xmlns="" id="{DCFA6D4F-4F61-4A72-A43F-A08630F23500}"/>
                </a:ext>
              </a:extLst>
            </p:cNvPr>
            <p:cNvSpPr/>
            <p:nvPr/>
          </p:nvSpPr>
          <p:spPr>
            <a:xfrm>
              <a:off x="824071" y="1740416"/>
              <a:ext cx="2799717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FF0AC9AE-6FA3-496D-BCD0-DD3410658996}"/>
                </a:ext>
              </a:extLst>
            </p:cNvPr>
            <p:cNvSpPr/>
            <p:nvPr/>
          </p:nvSpPr>
          <p:spPr>
            <a:xfrm>
              <a:off x="1701522" y="182809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实验结果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xmlns="" id="{986EF07D-1E88-4F56-BECA-E28384335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2" name="箭头: 燕尾形 11">
            <a:extLst>
              <a:ext uri="{FF2B5EF4-FFF2-40B4-BE49-F238E27FC236}">
                <a16:creationId xmlns:a16="http://schemas.microsoft.com/office/drawing/2014/main" xmlns="" id="{11026E31-471F-4213-8D1C-34A526643B18}"/>
              </a:ext>
            </a:extLst>
          </p:cNvPr>
          <p:cNvSpPr/>
          <p:nvPr/>
        </p:nvSpPr>
        <p:spPr>
          <a:xfrm>
            <a:off x="5890909" y="5357253"/>
            <a:ext cx="468829" cy="477521"/>
          </a:xfrm>
          <a:prstGeom prst="notchedRightArrow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6" name="对象 400390"/>
          <p:cNvGraphicFramePr/>
          <p:nvPr>
            <p:extLst>
              <p:ext uri="{D42A27DB-BD31-4B8C-83A1-F6EECF244321}">
                <p14:modId xmlns:p14="http://schemas.microsoft.com/office/powerpoint/2010/main" val="1700642440"/>
              </p:ext>
            </p:extLst>
          </p:nvPr>
        </p:nvGraphicFramePr>
        <p:xfrm>
          <a:off x="7032256" y="5272545"/>
          <a:ext cx="1725163" cy="6469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5" r:id="rId4" imgW="1714500" imgH="857250" progId="Paint.Picture">
                  <p:embed/>
                </p:oleObj>
              </mc:Choice>
              <mc:Fallback>
                <p:oleObj r:id="rId4" imgW="1714500" imgH="85725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32256" y="5272545"/>
                        <a:ext cx="1725163" cy="6469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箭头: 燕尾形 19">
            <a:extLst>
              <a:ext uri="{FF2B5EF4-FFF2-40B4-BE49-F238E27FC236}">
                <a16:creationId xmlns:a16="http://schemas.microsoft.com/office/drawing/2014/main" xmlns="" id="{4C004BB5-A3FF-45AE-9914-F4AAC302F225}"/>
              </a:ext>
            </a:extLst>
          </p:cNvPr>
          <p:cNvSpPr/>
          <p:nvPr/>
        </p:nvSpPr>
        <p:spPr>
          <a:xfrm>
            <a:off x="5890909" y="3197045"/>
            <a:ext cx="468829" cy="477521"/>
          </a:xfrm>
          <a:prstGeom prst="notchedRightArrow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23" name="对象 400390"/>
          <p:cNvGraphicFramePr/>
          <p:nvPr>
            <p:extLst>
              <p:ext uri="{D42A27DB-BD31-4B8C-83A1-F6EECF244321}">
                <p14:modId xmlns:p14="http://schemas.microsoft.com/office/powerpoint/2010/main" val="545617781"/>
              </p:ext>
            </p:extLst>
          </p:nvPr>
        </p:nvGraphicFramePr>
        <p:xfrm>
          <a:off x="7010851" y="3112431"/>
          <a:ext cx="1725163" cy="6469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6" r:id="rId6" imgW="1714500" imgH="857250" progId="Paint.Picture">
                  <p:embed/>
                </p:oleObj>
              </mc:Choice>
              <mc:Fallback>
                <p:oleObj r:id="rId6" imgW="1714500" imgH="85725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10851" y="3112431"/>
                        <a:ext cx="1725163" cy="6469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552" y="2003731"/>
            <a:ext cx="2603500" cy="26035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807" y="2908756"/>
            <a:ext cx="1485900" cy="105410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743200" y="612502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携带水印的图像被剪切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626937" y="433129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从受损图像中提取出的水印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6565738" y="612502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从被剪下的图像中提取的水印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532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07407E-6 L 0.00482 0.3027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" y="1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0" animBg="1"/>
      <p:bldP spid="30" grpId="0"/>
      <p:bldP spid="31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92ED5EC7-B51A-40E8-85D6-7EAB92C3260F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D0C37F2A-AE91-4F75-84BA-71BB62087A99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4B0C792A-B29A-4D05-98BC-505BA0FF6F13}"/>
                </a:ext>
              </a:extLst>
            </p:cNvPr>
            <p:cNvSpPr/>
            <p:nvPr/>
          </p:nvSpPr>
          <p:spPr>
            <a:xfrm>
              <a:off x="3972879" y="1333399"/>
              <a:ext cx="377539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图像水印：小波变换域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4313B0D1-BE23-466B-A2FE-CAEE8322ECC6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22D1FB54-D414-409D-858F-968CEF48A65F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椭圆 6">
            <a:extLst>
              <a:ext uri="{FF2B5EF4-FFF2-40B4-BE49-F238E27FC236}">
                <a16:creationId xmlns:a16="http://schemas.microsoft.com/office/drawing/2014/main" xmlns="" id="{2BD22A5A-8C6A-44EF-96D7-8FEF1B9A65CD}"/>
              </a:ext>
            </a:extLst>
          </p:cNvPr>
          <p:cNvSpPr/>
          <p:nvPr/>
        </p:nvSpPr>
        <p:spPr>
          <a:xfrm>
            <a:off x="1249680" y="1773797"/>
            <a:ext cx="689821" cy="689821"/>
          </a:xfrm>
          <a:prstGeom prst="ellipse">
            <a:avLst/>
          </a:prstGeom>
          <a:solidFill>
            <a:srgbClr val="0F73EE"/>
          </a:solidFill>
          <a:ln w="127000">
            <a:solidFill>
              <a:srgbClr val="0F73EE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+mn-lt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xmlns="" id="{25626225-76BF-4D52-92C8-C0909DD02435}"/>
              </a:ext>
            </a:extLst>
          </p:cNvPr>
          <p:cNvCxnSpPr>
            <a:cxnSpLocks/>
          </p:cNvCxnSpPr>
          <p:nvPr/>
        </p:nvCxnSpPr>
        <p:spPr>
          <a:xfrm>
            <a:off x="1857260" y="2115533"/>
            <a:ext cx="619240" cy="0"/>
          </a:xfrm>
          <a:prstGeom prst="straightConnector1">
            <a:avLst/>
          </a:prstGeom>
          <a:ln w="25400">
            <a:solidFill>
              <a:srgbClr val="0F73EE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tom_192635">
            <a:extLst>
              <a:ext uri="{FF2B5EF4-FFF2-40B4-BE49-F238E27FC236}">
                <a16:creationId xmlns:a16="http://schemas.microsoft.com/office/drawing/2014/main" xmlns="" id="{D09FB9D5-DC0D-49A8-BAAD-DAAF65DD4833}"/>
              </a:ext>
            </a:extLst>
          </p:cNvPr>
          <p:cNvSpPr>
            <a:spLocks noChangeAspect="1"/>
          </p:cNvSpPr>
          <p:nvPr/>
        </p:nvSpPr>
        <p:spPr bwMode="auto">
          <a:xfrm>
            <a:off x="1406608" y="1919091"/>
            <a:ext cx="375964" cy="399232"/>
          </a:xfrm>
          <a:custGeom>
            <a:avLst/>
            <a:gdLst>
              <a:gd name="connsiteX0" fmla="*/ 285671 w 571362"/>
              <a:gd name="connsiteY0" fmla="*/ 470107 h 606722"/>
              <a:gd name="connsiteX1" fmla="*/ 374169 w 571362"/>
              <a:gd name="connsiteY1" fmla="*/ 512238 h 606722"/>
              <a:gd name="connsiteX2" fmla="*/ 369717 w 571362"/>
              <a:gd name="connsiteY2" fmla="*/ 522815 h 606722"/>
              <a:gd name="connsiteX3" fmla="*/ 285671 w 571362"/>
              <a:gd name="connsiteY3" fmla="*/ 606722 h 606722"/>
              <a:gd name="connsiteX4" fmla="*/ 201625 w 571362"/>
              <a:gd name="connsiteY4" fmla="*/ 522815 h 606722"/>
              <a:gd name="connsiteX5" fmla="*/ 197262 w 571362"/>
              <a:gd name="connsiteY5" fmla="*/ 512238 h 606722"/>
              <a:gd name="connsiteX6" fmla="*/ 285671 w 571362"/>
              <a:gd name="connsiteY6" fmla="*/ 470107 h 606722"/>
              <a:gd name="connsiteX7" fmla="*/ 403524 w 571362"/>
              <a:gd name="connsiteY7" fmla="*/ 393967 h 606722"/>
              <a:gd name="connsiteX8" fmla="*/ 384914 w 571362"/>
              <a:gd name="connsiteY8" fmla="*/ 481539 h 606722"/>
              <a:gd name="connsiteX9" fmla="*/ 318846 w 571362"/>
              <a:gd name="connsiteY9" fmla="*/ 451044 h 606722"/>
              <a:gd name="connsiteX10" fmla="*/ 388387 w 571362"/>
              <a:gd name="connsiteY10" fmla="*/ 405169 h 606722"/>
              <a:gd name="connsiteX11" fmla="*/ 403524 w 571362"/>
              <a:gd name="connsiteY11" fmla="*/ 393967 h 606722"/>
              <a:gd name="connsiteX12" fmla="*/ 167906 w 571362"/>
              <a:gd name="connsiteY12" fmla="*/ 393967 h 606722"/>
              <a:gd name="connsiteX13" fmla="*/ 183034 w 571362"/>
              <a:gd name="connsiteY13" fmla="*/ 405169 h 606722"/>
              <a:gd name="connsiteX14" fmla="*/ 252443 w 571362"/>
              <a:gd name="connsiteY14" fmla="*/ 451044 h 606722"/>
              <a:gd name="connsiteX15" fmla="*/ 186504 w 571362"/>
              <a:gd name="connsiteY15" fmla="*/ 481539 h 606722"/>
              <a:gd name="connsiteX16" fmla="*/ 167906 w 571362"/>
              <a:gd name="connsiteY16" fmla="*/ 393967 h 606722"/>
              <a:gd name="connsiteX17" fmla="*/ 483987 w 571362"/>
              <a:gd name="connsiteY17" fmla="*/ 326436 h 606722"/>
              <a:gd name="connsiteX18" fmla="*/ 571215 w 571362"/>
              <a:gd name="connsiteY18" fmla="*/ 468871 h 606722"/>
              <a:gd name="connsiteX19" fmla="*/ 561602 w 571362"/>
              <a:gd name="connsiteY19" fmla="*/ 498549 h 606722"/>
              <a:gd name="connsiteX20" fmla="*/ 427733 w 571362"/>
              <a:gd name="connsiteY20" fmla="*/ 496860 h 606722"/>
              <a:gd name="connsiteX21" fmla="*/ 415450 w 571362"/>
              <a:gd name="connsiteY21" fmla="*/ 492862 h 606722"/>
              <a:gd name="connsiteX22" fmla="*/ 439304 w 571362"/>
              <a:gd name="connsiteY22" fmla="*/ 365888 h 606722"/>
              <a:gd name="connsiteX23" fmla="*/ 483987 w 571362"/>
              <a:gd name="connsiteY23" fmla="*/ 326436 h 606722"/>
              <a:gd name="connsiteX24" fmla="*/ 87462 w 571362"/>
              <a:gd name="connsiteY24" fmla="*/ 326436 h 606722"/>
              <a:gd name="connsiteX25" fmla="*/ 132145 w 571362"/>
              <a:gd name="connsiteY25" fmla="*/ 365899 h 606722"/>
              <a:gd name="connsiteX26" fmla="*/ 155910 w 571362"/>
              <a:gd name="connsiteY26" fmla="*/ 492907 h 606722"/>
              <a:gd name="connsiteX27" fmla="*/ 143716 w 571362"/>
              <a:gd name="connsiteY27" fmla="*/ 496907 h 606722"/>
              <a:gd name="connsiteX28" fmla="*/ 9758 w 571362"/>
              <a:gd name="connsiteY28" fmla="*/ 498596 h 606722"/>
              <a:gd name="connsiteX29" fmla="*/ 145 w 571362"/>
              <a:gd name="connsiteY29" fmla="*/ 468910 h 606722"/>
              <a:gd name="connsiteX30" fmla="*/ 87462 w 571362"/>
              <a:gd name="connsiteY30" fmla="*/ 326436 h 606722"/>
              <a:gd name="connsiteX31" fmla="*/ 441700 w 571362"/>
              <a:gd name="connsiteY31" fmla="*/ 285931 h 606722"/>
              <a:gd name="connsiteX32" fmla="*/ 460682 w 571362"/>
              <a:gd name="connsiteY32" fmla="*/ 303352 h 606722"/>
              <a:gd name="connsiteX33" fmla="*/ 441700 w 571362"/>
              <a:gd name="connsiteY33" fmla="*/ 320861 h 606722"/>
              <a:gd name="connsiteX34" fmla="*/ 441878 w 571362"/>
              <a:gd name="connsiteY34" fmla="*/ 303352 h 606722"/>
              <a:gd name="connsiteX35" fmla="*/ 441700 w 571362"/>
              <a:gd name="connsiteY35" fmla="*/ 285931 h 606722"/>
              <a:gd name="connsiteX36" fmla="*/ 129660 w 571362"/>
              <a:gd name="connsiteY36" fmla="*/ 285931 h 606722"/>
              <a:gd name="connsiteX37" fmla="*/ 129482 w 571362"/>
              <a:gd name="connsiteY37" fmla="*/ 303352 h 606722"/>
              <a:gd name="connsiteX38" fmla="*/ 129660 w 571362"/>
              <a:gd name="connsiteY38" fmla="*/ 320861 h 606722"/>
              <a:gd name="connsiteX39" fmla="*/ 110678 w 571362"/>
              <a:gd name="connsiteY39" fmla="*/ 303352 h 606722"/>
              <a:gd name="connsiteX40" fmla="*/ 129660 w 571362"/>
              <a:gd name="connsiteY40" fmla="*/ 285931 h 606722"/>
              <a:gd name="connsiteX41" fmla="*/ 285715 w 571362"/>
              <a:gd name="connsiteY41" fmla="*/ 279439 h 606722"/>
              <a:gd name="connsiteX42" fmla="*/ 309672 w 571362"/>
              <a:gd name="connsiteY42" fmla="*/ 303396 h 606722"/>
              <a:gd name="connsiteX43" fmla="*/ 285715 w 571362"/>
              <a:gd name="connsiteY43" fmla="*/ 327353 h 606722"/>
              <a:gd name="connsiteX44" fmla="*/ 261758 w 571362"/>
              <a:gd name="connsiteY44" fmla="*/ 303396 h 606722"/>
              <a:gd name="connsiteX45" fmla="*/ 285715 w 571362"/>
              <a:gd name="connsiteY45" fmla="*/ 279439 h 606722"/>
              <a:gd name="connsiteX46" fmla="*/ 285680 w 571362"/>
              <a:gd name="connsiteY46" fmla="*/ 246856 h 606722"/>
              <a:gd name="connsiteX47" fmla="*/ 229160 w 571362"/>
              <a:gd name="connsiteY47" fmla="*/ 303291 h 606722"/>
              <a:gd name="connsiteX48" fmla="*/ 285680 w 571362"/>
              <a:gd name="connsiteY48" fmla="*/ 359814 h 606722"/>
              <a:gd name="connsiteX49" fmla="*/ 342288 w 571362"/>
              <a:gd name="connsiteY49" fmla="*/ 303291 h 606722"/>
              <a:gd name="connsiteX50" fmla="*/ 285680 w 571362"/>
              <a:gd name="connsiteY50" fmla="*/ 246856 h 606722"/>
              <a:gd name="connsiteX51" fmla="*/ 285680 w 571362"/>
              <a:gd name="connsiteY51" fmla="*/ 173803 h 606722"/>
              <a:gd name="connsiteX52" fmla="*/ 369346 w 571362"/>
              <a:gd name="connsiteY52" fmla="*/ 227926 h 606722"/>
              <a:gd name="connsiteX53" fmla="*/ 407886 w 571362"/>
              <a:gd name="connsiteY53" fmla="*/ 257254 h 606722"/>
              <a:gd name="connsiteX54" fmla="*/ 409310 w 571362"/>
              <a:gd name="connsiteY54" fmla="*/ 303291 h 606722"/>
              <a:gd name="connsiteX55" fmla="*/ 407886 w 571362"/>
              <a:gd name="connsiteY55" fmla="*/ 349327 h 606722"/>
              <a:gd name="connsiteX56" fmla="*/ 369346 w 571362"/>
              <a:gd name="connsiteY56" fmla="*/ 378743 h 606722"/>
              <a:gd name="connsiteX57" fmla="*/ 285680 w 571362"/>
              <a:gd name="connsiteY57" fmla="*/ 432778 h 606722"/>
              <a:gd name="connsiteX58" fmla="*/ 202102 w 571362"/>
              <a:gd name="connsiteY58" fmla="*/ 378743 h 606722"/>
              <a:gd name="connsiteX59" fmla="*/ 163562 w 571362"/>
              <a:gd name="connsiteY59" fmla="*/ 349327 h 606722"/>
              <a:gd name="connsiteX60" fmla="*/ 162049 w 571362"/>
              <a:gd name="connsiteY60" fmla="*/ 303291 h 606722"/>
              <a:gd name="connsiteX61" fmla="*/ 163562 w 571362"/>
              <a:gd name="connsiteY61" fmla="*/ 257254 h 606722"/>
              <a:gd name="connsiteX62" fmla="*/ 202102 w 571362"/>
              <a:gd name="connsiteY62" fmla="*/ 227926 h 606722"/>
              <a:gd name="connsiteX63" fmla="*/ 285680 w 571362"/>
              <a:gd name="connsiteY63" fmla="*/ 173803 h 606722"/>
              <a:gd name="connsiteX64" fmla="*/ 384914 w 571362"/>
              <a:gd name="connsiteY64" fmla="*/ 125113 h 606722"/>
              <a:gd name="connsiteX65" fmla="*/ 403524 w 571362"/>
              <a:gd name="connsiteY65" fmla="*/ 212685 h 606722"/>
              <a:gd name="connsiteX66" fmla="*/ 388387 w 571362"/>
              <a:gd name="connsiteY66" fmla="*/ 201572 h 606722"/>
              <a:gd name="connsiteX67" fmla="*/ 318846 w 571362"/>
              <a:gd name="connsiteY67" fmla="*/ 155608 h 606722"/>
              <a:gd name="connsiteX68" fmla="*/ 384914 w 571362"/>
              <a:gd name="connsiteY68" fmla="*/ 125113 h 606722"/>
              <a:gd name="connsiteX69" fmla="*/ 186504 w 571362"/>
              <a:gd name="connsiteY69" fmla="*/ 125113 h 606722"/>
              <a:gd name="connsiteX70" fmla="*/ 252443 w 571362"/>
              <a:gd name="connsiteY70" fmla="*/ 155608 h 606722"/>
              <a:gd name="connsiteX71" fmla="*/ 183034 w 571362"/>
              <a:gd name="connsiteY71" fmla="*/ 201572 h 606722"/>
              <a:gd name="connsiteX72" fmla="*/ 167906 w 571362"/>
              <a:gd name="connsiteY72" fmla="*/ 212685 h 606722"/>
              <a:gd name="connsiteX73" fmla="*/ 186504 w 571362"/>
              <a:gd name="connsiteY73" fmla="*/ 125113 h 606722"/>
              <a:gd name="connsiteX74" fmla="*/ 513359 w 571362"/>
              <a:gd name="connsiteY74" fmla="*/ 94417 h 606722"/>
              <a:gd name="connsiteX75" fmla="*/ 561602 w 571362"/>
              <a:gd name="connsiteY75" fmla="*/ 108100 h 606722"/>
              <a:gd name="connsiteX76" fmla="*/ 571215 w 571362"/>
              <a:gd name="connsiteY76" fmla="*/ 137863 h 606722"/>
              <a:gd name="connsiteX77" fmla="*/ 483987 w 571362"/>
              <a:gd name="connsiteY77" fmla="*/ 280286 h 606722"/>
              <a:gd name="connsiteX78" fmla="*/ 439304 w 571362"/>
              <a:gd name="connsiteY78" fmla="*/ 240838 h 606722"/>
              <a:gd name="connsiteX79" fmla="*/ 415450 w 571362"/>
              <a:gd name="connsiteY79" fmla="*/ 113875 h 606722"/>
              <a:gd name="connsiteX80" fmla="*/ 427733 w 571362"/>
              <a:gd name="connsiteY80" fmla="*/ 109876 h 606722"/>
              <a:gd name="connsiteX81" fmla="*/ 513359 w 571362"/>
              <a:gd name="connsiteY81" fmla="*/ 94417 h 606722"/>
              <a:gd name="connsiteX82" fmla="*/ 57990 w 571362"/>
              <a:gd name="connsiteY82" fmla="*/ 94417 h 606722"/>
              <a:gd name="connsiteX83" fmla="*/ 143715 w 571362"/>
              <a:gd name="connsiteY83" fmla="*/ 109876 h 606722"/>
              <a:gd name="connsiteX84" fmla="*/ 155911 w 571362"/>
              <a:gd name="connsiteY84" fmla="*/ 113875 h 606722"/>
              <a:gd name="connsiteX85" fmla="*/ 132143 w 571362"/>
              <a:gd name="connsiteY85" fmla="*/ 240838 h 606722"/>
              <a:gd name="connsiteX86" fmla="*/ 87455 w 571362"/>
              <a:gd name="connsiteY86" fmla="*/ 280286 h 606722"/>
              <a:gd name="connsiteX87" fmla="*/ 127 w 571362"/>
              <a:gd name="connsiteY87" fmla="*/ 137863 h 606722"/>
              <a:gd name="connsiteX88" fmla="*/ 9741 w 571362"/>
              <a:gd name="connsiteY88" fmla="*/ 108100 h 606722"/>
              <a:gd name="connsiteX89" fmla="*/ 57990 w 571362"/>
              <a:gd name="connsiteY89" fmla="*/ 94417 h 606722"/>
              <a:gd name="connsiteX90" fmla="*/ 285671 w 571362"/>
              <a:gd name="connsiteY90" fmla="*/ 0 h 606722"/>
              <a:gd name="connsiteX91" fmla="*/ 369717 w 571362"/>
              <a:gd name="connsiteY91" fmla="*/ 83918 h 606722"/>
              <a:gd name="connsiteX92" fmla="*/ 374169 w 571362"/>
              <a:gd name="connsiteY92" fmla="*/ 94496 h 606722"/>
              <a:gd name="connsiteX93" fmla="*/ 285671 w 571362"/>
              <a:gd name="connsiteY93" fmla="*/ 136544 h 606722"/>
              <a:gd name="connsiteX94" fmla="*/ 197262 w 571362"/>
              <a:gd name="connsiteY94" fmla="*/ 94496 h 606722"/>
              <a:gd name="connsiteX95" fmla="*/ 201625 w 571362"/>
              <a:gd name="connsiteY95" fmla="*/ 83918 h 606722"/>
              <a:gd name="connsiteX96" fmla="*/ 285671 w 571362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362" h="606722">
                <a:moveTo>
                  <a:pt x="285671" y="470107"/>
                </a:moveTo>
                <a:cubicBezTo>
                  <a:pt x="315586" y="486551"/>
                  <a:pt x="345412" y="500772"/>
                  <a:pt x="374169" y="512238"/>
                </a:cubicBezTo>
                <a:cubicBezTo>
                  <a:pt x="372744" y="515793"/>
                  <a:pt x="371231" y="519349"/>
                  <a:pt x="369717" y="522815"/>
                </a:cubicBezTo>
                <a:cubicBezTo>
                  <a:pt x="346391" y="576146"/>
                  <a:pt x="315764" y="606722"/>
                  <a:pt x="285671" y="606722"/>
                </a:cubicBezTo>
                <a:cubicBezTo>
                  <a:pt x="255667" y="606722"/>
                  <a:pt x="225040" y="576146"/>
                  <a:pt x="201625" y="522815"/>
                </a:cubicBezTo>
                <a:cubicBezTo>
                  <a:pt x="200111" y="519349"/>
                  <a:pt x="198687" y="515793"/>
                  <a:pt x="197262" y="512238"/>
                </a:cubicBezTo>
                <a:cubicBezTo>
                  <a:pt x="226019" y="500772"/>
                  <a:pt x="255756" y="486551"/>
                  <a:pt x="285671" y="470107"/>
                </a:cubicBezTo>
                <a:close/>
                <a:moveTo>
                  <a:pt x="403524" y="393967"/>
                </a:moveTo>
                <a:cubicBezTo>
                  <a:pt x="399428" y="425262"/>
                  <a:pt x="393106" y="454778"/>
                  <a:pt x="384914" y="481539"/>
                </a:cubicBezTo>
                <a:cubicBezTo>
                  <a:pt x="363367" y="472915"/>
                  <a:pt x="341284" y="462691"/>
                  <a:pt x="318846" y="451044"/>
                </a:cubicBezTo>
                <a:cubicBezTo>
                  <a:pt x="342264" y="436997"/>
                  <a:pt x="365593" y="421617"/>
                  <a:pt x="388387" y="405169"/>
                </a:cubicBezTo>
                <a:cubicBezTo>
                  <a:pt x="393462" y="401435"/>
                  <a:pt x="398538" y="397701"/>
                  <a:pt x="403524" y="393967"/>
                </a:cubicBezTo>
                <a:close/>
                <a:moveTo>
                  <a:pt x="167906" y="393967"/>
                </a:moveTo>
                <a:cubicBezTo>
                  <a:pt x="172800" y="397701"/>
                  <a:pt x="177872" y="401435"/>
                  <a:pt x="183034" y="405169"/>
                </a:cubicBezTo>
                <a:cubicBezTo>
                  <a:pt x="205814" y="421617"/>
                  <a:pt x="229129" y="436997"/>
                  <a:pt x="252443" y="451044"/>
                </a:cubicBezTo>
                <a:cubicBezTo>
                  <a:pt x="230107" y="462691"/>
                  <a:pt x="208039" y="472915"/>
                  <a:pt x="186504" y="481539"/>
                </a:cubicBezTo>
                <a:cubicBezTo>
                  <a:pt x="178228" y="454778"/>
                  <a:pt x="171999" y="425262"/>
                  <a:pt x="167906" y="393967"/>
                </a:cubicBezTo>
                <a:close/>
                <a:moveTo>
                  <a:pt x="483987" y="326436"/>
                </a:moveTo>
                <a:cubicBezTo>
                  <a:pt x="535879" y="380371"/>
                  <a:pt x="568723" y="432263"/>
                  <a:pt x="571215" y="468871"/>
                </a:cubicBezTo>
                <a:cubicBezTo>
                  <a:pt x="572105" y="481844"/>
                  <a:pt x="568990" y="491618"/>
                  <a:pt x="561602" y="498549"/>
                </a:cubicBezTo>
                <a:cubicBezTo>
                  <a:pt x="541842" y="517386"/>
                  <a:pt x="491730" y="516764"/>
                  <a:pt x="427733" y="496860"/>
                </a:cubicBezTo>
                <a:cubicBezTo>
                  <a:pt x="423728" y="495616"/>
                  <a:pt x="419633" y="494284"/>
                  <a:pt x="415450" y="492862"/>
                </a:cubicBezTo>
                <a:cubicBezTo>
                  <a:pt x="427377" y="454654"/>
                  <a:pt x="435477" y="411559"/>
                  <a:pt x="439304" y="365888"/>
                </a:cubicBezTo>
                <a:cubicBezTo>
                  <a:pt x="455148" y="352826"/>
                  <a:pt x="470101" y="339587"/>
                  <a:pt x="483987" y="326436"/>
                </a:cubicBezTo>
                <a:close/>
                <a:moveTo>
                  <a:pt x="87462" y="326436"/>
                </a:moveTo>
                <a:cubicBezTo>
                  <a:pt x="101348" y="339590"/>
                  <a:pt x="116301" y="352833"/>
                  <a:pt x="132145" y="365899"/>
                </a:cubicBezTo>
                <a:cubicBezTo>
                  <a:pt x="135972" y="411583"/>
                  <a:pt x="144072" y="454689"/>
                  <a:pt x="155910" y="492907"/>
                </a:cubicBezTo>
                <a:cubicBezTo>
                  <a:pt x="151816" y="494329"/>
                  <a:pt x="147721" y="495663"/>
                  <a:pt x="143716" y="496907"/>
                </a:cubicBezTo>
                <a:cubicBezTo>
                  <a:pt x="79630" y="516816"/>
                  <a:pt x="29607" y="517527"/>
                  <a:pt x="9758" y="498596"/>
                </a:cubicBezTo>
                <a:cubicBezTo>
                  <a:pt x="2459" y="491663"/>
                  <a:pt x="-745" y="481886"/>
                  <a:pt x="145" y="468910"/>
                </a:cubicBezTo>
                <a:cubicBezTo>
                  <a:pt x="2637" y="432292"/>
                  <a:pt x="35481" y="380386"/>
                  <a:pt x="87462" y="326436"/>
                </a:cubicBezTo>
                <a:close/>
                <a:moveTo>
                  <a:pt x="441700" y="285931"/>
                </a:moveTo>
                <a:cubicBezTo>
                  <a:pt x="448206" y="291708"/>
                  <a:pt x="454622" y="297574"/>
                  <a:pt x="460682" y="303352"/>
                </a:cubicBezTo>
                <a:cubicBezTo>
                  <a:pt x="454622" y="309218"/>
                  <a:pt x="448206" y="314995"/>
                  <a:pt x="441700" y="320861"/>
                </a:cubicBezTo>
                <a:cubicBezTo>
                  <a:pt x="441878" y="314995"/>
                  <a:pt x="441878" y="309218"/>
                  <a:pt x="441878" y="303352"/>
                </a:cubicBezTo>
                <a:cubicBezTo>
                  <a:pt x="441878" y="297574"/>
                  <a:pt x="441878" y="291708"/>
                  <a:pt x="441700" y="285931"/>
                </a:cubicBezTo>
                <a:close/>
                <a:moveTo>
                  <a:pt x="129660" y="285931"/>
                </a:moveTo>
                <a:cubicBezTo>
                  <a:pt x="129571" y="291708"/>
                  <a:pt x="129482" y="297574"/>
                  <a:pt x="129482" y="303352"/>
                </a:cubicBezTo>
                <a:cubicBezTo>
                  <a:pt x="129482" y="309218"/>
                  <a:pt x="129571" y="314995"/>
                  <a:pt x="129660" y="320861"/>
                </a:cubicBezTo>
                <a:cubicBezTo>
                  <a:pt x="123154" y="314995"/>
                  <a:pt x="116827" y="309218"/>
                  <a:pt x="110678" y="303352"/>
                </a:cubicBezTo>
                <a:cubicBezTo>
                  <a:pt x="116827" y="297574"/>
                  <a:pt x="123154" y="291708"/>
                  <a:pt x="129660" y="285931"/>
                </a:cubicBezTo>
                <a:close/>
                <a:moveTo>
                  <a:pt x="285715" y="279439"/>
                </a:moveTo>
                <a:cubicBezTo>
                  <a:pt x="298946" y="279439"/>
                  <a:pt x="309672" y="290165"/>
                  <a:pt x="309672" y="303396"/>
                </a:cubicBezTo>
                <a:cubicBezTo>
                  <a:pt x="309672" y="316627"/>
                  <a:pt x="298946" y="327353"/>
                  <a:pt x="285715" y="327353"/>
                </a:cubicBezTo>
                <a:cubicBezTo>
                  <a:pt x="272484" y="327353"/>
                  <a:pt x="261758" y="316627"/>
                  <a:pt x="261758" y="303396"/>
                </a:cubicBezTo>
                <a:cubicBezTo>
                  <a:pt x="261758" y="290165"/>
                  <a:pt x="272484" y="279439"/>
                  <a:pt x="285715" y="279439"/>
                </a:cubicBezTo>
                <a:close/>
                <a:moveTo>
                  <a:pt x="285680" y="246856"/>
                </a:moveTo>
                <a:cubicBezTo>
                  <a:pt x="254527" y="246856"/>
                  <a:pt x="229160" y="272185"/>
                  <a:pt x="229160" y="303291"/>
                </a:cubicBezTo>
                <a:cubicBezTo>
                  <a:pt x="229160" y="334485"/>
                  <a:pt x="254527" y="359814"/>
                  <a:pt x="285680" y="359814"/>
                </a:cubicBezTo>
                <a:cubicBezTo>
                  <a:pt x="316921" y="359814"/>
                  <a:pt x="342288" y="334485"/>
                  <a:pt x="342288" y="303291"/>
                </a:cubicBezTo>
                <a:cubicBezTo>
                  <a:pt x="342288" y="272185"/>
                  <a:pt x="316921" y="246856"/>
                  <a:pt x="285680" y="246856"/>
                </a:cubicBezTo>
                <a:close/>
                <a:moveTo>
                  <a:pt x="285680" y="173803"/>
                </a:moveTo>
                <a:cubicBezTo>
                  <a:pt x="313717" y="189978"/>
                  <a:pt x="341843" y="208108"/>
                  <a:pt x="369346" y="227926"/>
                </a:cubicBezTo>
                <a:cubicBezTo>
                  <a:pt x="382608" y="237525"/>
                  <a:pt x="395514" y="247301"/>
                  <a:pt x="407886" y="257254"/>
                </a:cubicBezTo>
                <a:cubicBezTo>
                  <a:pt x="408865" y="272363"/>
                  <a:pt x="409310" y="287738"/>
                  <a:pt x="409310" y="303291"/>
                </a:cubicBezTo>
                <a:cubicBezTo>
                  <a:pt x="409310" y="318843"/>
                  <a:pt x="408865" y="334218"/>
                  <a:pt x="407886" y="349327"/>
                </a:cubicBezTo>
                <a:cubicBezTo>
                  <a:pt x="395514" y="359280"/>
                  <a:pt x="382608" y="369145"/>
                  <a:pt x="369346" y="378743"/>
                </a:cubicBezTo>
                <a:cubicBezTo>
                  <a:pt x="341843" y="398562"/>
                  <a:pt x="313717" y="416692"/>
                  <a:pt x="285680" y="432778"/>
                </a:cubicBezTo>
                <a:cubicBezTo>
                  <a:pt x="257642" y="416692"/>
                  <a:pt x="229605" y="398562"/>
                  <a:pt x="202102" y="378743"/>
                </a:cubicBezTo>
                <a:cubicBezTo>
                  <a:pt x="188840" y="369145"/>
                  <a:pt x="175934" y="359280"/>
                  <a:pt x="163562" y="349327"/>
                </a:cubicBezTo>
                <a:cubicBezTo>
                  <a:pt x="162583" y="334218"/>
                  <a:pt x="162049" y="318843"/>
                  <a:pt x="162049" y="303291"/>
                </a:cubicBezTo>
                <a:cubicBezTo>
                  <a:pt x="162049" y="287738"/>
                  <a:pt x="162583" y="272363"/>
                  <a:pt x="163562" y="257254"/>
                </a:cubicBezTo>
                <a:cubicBezTo>
                  <a:pt x="175934" y="247301"/>
                  <a:pt x="188840" y="237525"/>
                  <a:pt x="202102" y="227926"/>
                </a:cubicBezTo>
                <a:cubicBezTo>
                  <a:pt x="229605" y="208108"/>
                  <a:pt x="257642" y="189978"/>
                  <a:pt x="285680" y="173803"/>
                </a:cubicBezTo>
                <a:close/>
                <a:moveTo>
                  <a:pt x="384914" y="125113"/>
                </a:moveTo>
                <a:cubicBezTo>
                  <a:pt x="393106" y="151962"/>
                  <a:pt x="399428" y="181479"/>
                  <a:pt x="403524" y="212685"/>
                </a:cubicBezTo>
                <a:cubicBezTo>
                  <a:pt x="398538" y="208951"/>
                  <a:pt x="393462" y="205306"/>
                  <a:pt x="388387" y="201572"/>
                </a:cubicBezTo>
                <a:cubicBezTo>
                  <a:pt x="365503" y="185124"/>
                  <a:pt x="342264" y="169744"/>
                  <a:pt x="318846" y="155608"/>
                </a:cubicBezTo>
                <a:cubicBezTo>
                  <a:pt x="341284" y="144050"/>
                  <a:pt x="363367" y="133826"/>
                  <a:pt x="384914" y="125113"/>
                </a:cubicBezTo>
                <a:close/>
                <a:moveTo>
                  <a:pt x="186504" y="125113"/>
                </a:moveTo>
                <a:cubicBezTo>
                  <a:pt x="208039" y="133826"/>
                  <a:pt x="230107" y="144050"/>
                  <a:pt x="252443" y="155608"/>
                </a:cubicBezTo>
                <a:cubicBezTo>
                  <a:pt x="229129" y="169744"/>
                  <a:pt x="205814" y="185124"/>
                  <a:pt x="183034" y="201572"/>
                </a:cubicBezTo>
                <a:cubicBezTo>
                  <a:pt x="177872" y="205306"/>
                  <a:pt x="172800" y="208951"/>
                  <a:pt x="167906" y="212685"/>
                </a:cubicBezTo>
                <a:cubicBezTo>
                  <a:pt x="171999" y="181479"/>
                  <a:pt x="178228" y="151962"/>
                  <a:pt x="186504" y="125113"/>
                </a:cubicBezTo>
                <a:close/>
                <a:moveTo>
                  <a:pt x="513359" y="94417"/>
                </a:moveTo>
                <a:cubicBezTo>
                  <a:pt x="535344" y="94417"/>
                  <a:pt x="551989" y="98948"/>
                  <a:pt x="561602" y="108100"/>
                </a:cubicBezTo>
                <a:cubicBezTo>
                  <a:pt x="568990" y="115118"/>
                  <a:pt x="572105" y="124803"/>
                  <a:pt x="571215" y="137863"/>
                </a:cubicBezTo>
                <a:cubicBezTo>
                  <a:pt x="568723" y="174380"/>
                  <a:pt x="535879" y="226356"/>
                  <a:pt x="483987" y="280286"/>
                </a:cubicBezTo>
                <a:cubicBezTo>
                  <a:pt x="470101" y="267048"/>
                  <a:pt x="455148" y="253898"/>
                  <a:pt x="439304" y="240838"/>
                </a:cubicBezTo>
                <a:cubicBezTo>
                  <a:pt x="435477" y="195170"/>
                  <a:pt x="427377" y="151990"/>
                  <a:pt x="415450" y="113875"/>
                </a:cubicBezTo>
                <a:cubicBezTo>
                  <a:pt x="419633" y="112453"/>
                  <a:pt x="423728" y="111120"/>
                  <a:pt x="427733" y="109876"/>
                </a:cubicBezTo>
                <a:cubicBezTo>
                  <a:pt x="460755" y="99570"/>
                  <a:pt x="490039" y="94417"/>
                  <a:pt x="513359" y="94417"/>
                </a:cubicBezTo>
                <a:close/>
                <a:moveTo>
                  <a:pt x="57990" y="94417"/>
                </a:moveTo>
                <a:cubicBezTo>
                  <a:pt x="81402" y="94417"/>
                  <a:pt x="110689" y="99570"/>
                  <a:pt x="143715" y="109876"/>
                </a:cubicBezTo>
                <a:cubicBezTo>
                  <a:pt x="147721" y="111120"/>
                  <a:pt x="151816" y="112453"/>
                  <a:pt x="155911" y="113875"/>
                </a:cubicBezTo>
                <a:cubicBezTo>
                  <a:pt x="144071" y="151990"/>
                  <a:pt x="135971" y="195170"/>
                  <a:pt x="132143" y="240838"/>
                </a:cubicBezTo>
                <a:cubicBezTo>
                  <a:pt x="116297" y="253898"/>
                  <a:pt x="101342" y="267048"/>
                  <a:pt x="87455" y="280286"/>
                </a:cubicBezTo>
                <a:cubicBezTo>
                  <a:pt x="35468" y="226356"/>
                  <a:pt x="2620" y="174380"/>
                  <a:pt x="127" y="137863"/>
                </a:cubicBezTo>
                <a:cubicBezTo>
                  <a:pt x="-674" y="124803"/>
                  <a:pt x="2442" y="115118"/>
                  <a:pt x="9741" y="108100"/>
                </a:cubicBezTo>
                <a:cubicBezTo>
                  <a:pt x="19355" y="98948"/>
                  <a:pt x="36091" y="94417"/>
                  <a:pt x="57990" y="94417"/>
                </a:cubicBezTo>
                <a:close/>
                <a:moveTo>
                  <a:pt x="285671" y="0"/>
                </a:moveTo>
                <a:cubicBezTo>
                  <a:pt x="315764" y="0"/>
                  <a:pt x="346391" y="30580"/>
                  <a:pt x="369717" y="83918"/>
                </a:cubicBezTo>
                <a:cubicBezTo>
                  <a:pt x="371231" y="87385"/>
                  <a:pt x="372744" y="90852"/>
                  <a:pt x="374169" y="94496"/>
                </a:cubicBezTo>
                <a:cubicBezTo>
                  <a:pt x="345412" y="105964"/>
                  <a:pt x="315586" y="120098"/>
                  <a:pt x="285671" y="136544"/>
                </a:cubicBezTo>
                <a:cubicBezTo>
                  <a:pt x="255756" y="120098"/>
                  <a:pt x="226019" y="105964"/>
                  <a:pt x="197262" y="94496"/>
                </a:cubicBezTo>
                <a:cubicBezTo>
                  <a:pt x="198687" y="90852"/>
                  <a:pt x="200111" y="87296"/>
                  <a:pt x="201625" y="83918"/>
                </a:cubicBezTo>
                <a:cubicBezTo>
                  <a:pt x="225040" y="30580"/>
                  <a:pt x="255667" y="0"/>
                  <a:pt x="2856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AA704716-7893-46E8-BF1F-537D9E15C96D}"/>
              </a:ext>
            </a:extLst>
          </p:cNvPr>
          <p:cNvSpPr/>
          <p:nvPr/>
        </p:nvSpPr>
        <p:spPr>
          <a:xfrm>
            <a:off x="2491014" y="1938844"/>
            <a:ext cx="66511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例：邻近值算法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对小波系数进行编码 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0971381A-49CC-4E07-A410-7C0D55269AE0}"/>
              </a:ext>
            </a:extLst>
          </p:cNvPr>
          <p:cNvGrpSpPr/>
          <p:nvPr/>
        </p:nvGrpSpPr>
        <p:grpSpPr>
          <a:xfrm>
            <a:off x="1962784" y="2408274"/>
            <a:ext cx="3214334" cy="1131754"/>
            <a:chOff x="824072" y="1564267"/>
            <a:chExt cx="3214334" cy="1131754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xmlns="" id="{F1A63180-61E3-4AD8-9CFE-410998508BA3}"/>
                </a:ext>
              </a:extLst>
            </p:cNvPr>
            <p:cNvSpPr/>
            <p:nvPr/>
          </p:nvSpPr>
          <p:spPr>
            <a:xfrm>
              <a:off x="824072" y="1740416"/>
              <a:ext cx="3214334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xmlns="" id="{7CE0BFE2-AF26-45F9-8299-9FDC7B86C531}"/>
                </a:ext>
              </a:extLst>
            </p:cNvPr>
            <p:cNvSpPr/>
            <p:nvPr/>
          </p:nvSpPr>
          <p:spPr>
            <a:xfrm>
              <a:off x="1031328" y="1828091"/>
              <a:ext cx="2967479" cy="8679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 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lt"/>
                  <a:ea typeface="+mj-ea"/>
                </a:rPr>
                <a:t>      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水印</a:t>
              </a:r>
              <a:r>
                <a:rPr lang="zh-CN" altLang="en-US" sz="2800" dirty="0">
                  <a:solidFill>
                    <a:schemeClr val="bg1"/>
                  </a:solidFill>
                </a:rPr>
                <a:t>加载过程</a:t>
              </a:r>
            </a:p>
            <a:p>
              <a:pPr>
                <a:lnSpc>
                  <a:spcPct val="90000"/>
                </a:lnSpc>
              </a:pPr>
              <a:endParaRPr lang="zh-CN" altLang="en-US" sz="2800" dirty="0">
                <a:solidFill>
                  <a:schemeClr val="bg1"/>
                </a:solidFill>
                <a:latin typeface="+mj-lt"/>
                <a:ea typeface="+mj-ea"/>
              </a:endParaRP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xmlns="" id="{07383AF1-2FA4-4EDD-98DC-E684091C6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606F24A9-2FAB-4CBD-B73B-DAF2D226C4E6}"/>
              </a:ext>
            </a:extLst>
          </p:cNvPr>
          <p:cNvGrpSpPr/>
          <p:nvPr/>
        </p:nvGrpSpPr>
        <p:grpSpPr>
          <a:xfrm>
            <a:off x="1939501" y="3641029"/>
            <a:ext cx="8542960" cy="2705892"/>
            <a:chOff x="2152251" y="3429000"/>
            <a:chExt cx="8542960" cy="2705892"/>
          </a:xfrm>
        </p:grpSpPr>
        <p:sp>
          <p:nvSpPr>
            <p:cNvPr id="16" name="文本框 402436">
              <a:extLst>
                <a:ext uri="{FF2B5EF4-FFF2-40B4-BE49-F238E27FC236}">
                  <a16:creationId xmlns:a16="http://schemas.microsoft.com/office/drawing/2014/main" xmlns="" id="{FFECA985-9756-4018-9E5D-EABEF338E0E6}"/>
                </a:ext>
              </a:extLst>
            </p:cNvPr>
            <p:cNvSpPr txBox="1"/>
            <p:nvPr/>
          </p:nvSpPr>
          <p:spPr>
            <a:xfrm>
              <a:off x="3426284" y="3429401"/>
              <a:ext cx="1458124" cy="594360"/>
            </a:xfrm>
            <a:prstGeom prst="rect">
              <a:avLst/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dirty="0">
                  <a:solidFill>
                    <a:srgbClr val="1F4E79"/>
                  </a:solidFill>
                </a:rPr>
                <a:t>小波变换</a:t>
              </a:r>
            </a:p>
          </p:txBody>
        </p:sp>
        <p:sp>
          <p:nvSpPr>
            <p:cNvPr id="17" name="文本框 402437">
              <a:extLst>
                <a:ext uri="{FF2B5EF4-FFF2-40B4-BE49-F238E27FC236}">
                  <a16:creationId xmlns:a16="http://schemas.microsoft.com/office/drawing/2014/main" xmlns="" id="{21A35F22-D183-4703-8E46-E24A654C013E}"/>
                </a:ext>
              </a:extLst>
            </p:cNvPr>
            <p:cNvSpPr txBox="1"/>
            <p:nvPr/>
          </p:nvSpPr>
          <p:spPr>
            <a:xfrm>
              <a:off x="3426284" y="4469531"/>
              <a:ext cx="1458124" cy="594360"/>
            </a:xfrm>
            <a:prstGeom prst="rect">
              <a:avLst/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dirty="0">
                  <a:solidFill>
                    <a:srgbClr val="1F4E79"/>
                  </a:solidFill>
                </a:rPr>
                <a:t>置乱处理</a:t>
              </a:r>
            </a:p>
          </p:txBody>
        </p:sp>
        <p:sp>
          <p:nvSpPr>
            <p:cNvPr id="18" name="文本框 402438">
              <a:extLst>
                <a:ext uri="{FF2B5EF4-FFF2-40B4-BE49-F238E27FC236}">
                  <a16:creationId xmlns:a16="http://schemas.microsoft.com/office/drawing/2014/main" xmlns="" id="{FA513EA8-136E-4C32-AAC5-6F8D6B1597E0}"/>
                </a:ext>
              </a:extLst>
            </p:cNvPr>
            <p:cNvSpPr txBox="1"/>
            <p:nvPr/>
          </p:nvSpPr>
          <p:spPr>
            <a:xfrm>
              <a:off x="5925925" y="3429000"/>
              <a:ext cx="1249821" cy="1634884"/>
            </a:xfrm>
            <a:prstGeom prst="rect">
              <a:avLst/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t" anchorCtr="0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2400" dirty="0">
                <a:solidFill>
                  <a:srgbClr val="1F4E79"/>
                </a:solidFill>
              </a:endParaRPr>
            </a:p>
            <a:p>
              <a:r>
                <a:rPr lang="zh-CN" altLang="en-US" sz="2400" dirty="0">
                  <a:solidFill>
                    <a:srgbClr val="1F4E79"/>
                  </a:solidFill>
                </a:rPr>
                <a:t>水印加载处理</a:t>
              </a:r>
            </a:p>
          </p:txBody>
        </p:sp>
        <p:sp>
          <p:nvSpPr>
            <p:cNvPr id="19" name="文本框 402439">
              <a:extLst>
                <a:ext uri="{FF2B5EF4-FFF2-40B4-BE49-F238E27FC236}">
                  <a16:creationId xmlns:a16="http://schemas.microsoft.com/office/drawing/2014/main" xmlns="" id="{75CF7BAF-32D2-4674-AC5A-D7BE23BB02E0}"/>
                </a:ext>
              </a:extLst>
            </p:cNvPr>
            <p:cNvSpPr txBox="1"/>
            <p:nvPr/>
          </p:nvSpPr>
          <p:spPr>
            <a:xfrm>
              <a:off x="8008959" y="3875171"/>
              <a:ext cx="1825505" cy="594360"/>
            </a:xfrm>
            <a:prstGeom prst="rect">
              <a:avLst/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dirty="0">
                  <a:solidFill>
                    <a:srgbClr val="1F4E79"/>
                  </a:solidFill>
                </a:rPr>
                <a:t>小波逆变换</a:t>
              </a:r>
            </a:p>
          </p:txBody>
        </p:sp>
        <p:sp>
          <p:nvSpPr>
            <p:cNvPr id="20" name="直接连接符 402440">
              <a:extLst>
                <a:ext uri="{FF2B5EF4-FFF2-40B4-BE49-F238E27FC236}">
                  <a16:creationId xmlns:a16="http://schemas.microsoft.com/office/drawing/2014/main" xmlns="" id="{F47C5A1A-7D04-4DFF-A99F-35E0CC8ECF12}"/>
                </a:ext>
              </a:extLst>
            </p:cNvPr>
            <p:cNvSpPr/>
            <p:nvPr/>
          </p:nvSpPr>
          <p:spPr>
            <a:xfrm>
              <a:off x="2593070" y="3726581"/>
              <a:ext cx="83321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1" name="直接连接符 402441">
              <a:extLst>
                <a:ext uri="{FF2B5EF4-FFF2-40B4-BE49-F238E27FC236}">
                  <a16:creationId xmlns:a16="http://schemas.microsoft.com/office/drawing/2014/main" xmlns="" id="{67E198E1-712B-41C4-8852-2B5B8680E9CA}"/>
                </a:ext>
              </a:extLst>
            </p:cNvPr>
            <p:cNvSpPr/>
            <p:nvPr/>
          </p:nvSpPr>
          <p:spPr>
            <a:xfrm>
              <a:off x="2593070" y="4766711"/>
              <a:ext cx="83321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2" name="直接连接符 402442">
              <a:extLst>
                <a:ext uri="{FF2B5EF4-FFF2-40B4-BE49-F238E27FC236}">
                  <a16:creationId xmlns:a16="http://schemas.microsoft.com/office/drawing/2014/main" xmlns="" id="{DC2980CF-AEA3-4411-B8FC-02008D703D11}"/>
                </a:ext>
              </a:extLst>
            </p:cNvPr>
            <p:cNvSpPr/>
            <p:nvPr/>
          </p:nvSpPr>
          <p:spPr>
            <a:xfrm>
              <a:off x="4884408" y="3726581"/>
              <a:ext cx="1041517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3" name="直接连接符 402443">
              <a:extLst>
                <a:ext uri="{FF2B5EF4-FFF2-40B4-BE49-F238E27FC236}">
                  <a16:creationId xmlns:a16="http://schemas.microsoft.com/office/drawing/2014/main" xmlns="" id="{04869307-3200-4678-8BF6-249568ABE2DB}"/>
                </a:ext>
              </a:extLst>
            </p:cNvPr>
            <p:cNvSpPr/>
            <p:nvPr/>
          </p:nvSpPr>
          <p:spPr>
            <a:xfrm>
              <a:off x="4884408" y="4766711"/>
              <a:ext cx="1041517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4" name="直接连接符 402444">
              <a:extLst>
                <a:ext uri="{FF2B5EF4-FFF2-40B4-BE49-F238E27FC236}">
                  <a16:creationId xmlns:a16="http://schemas.microsoft.com/office/drawing/2014/main" xmlns="" id="{DCF009A2-962E-4899-870F-F56496AAA5B8}"/>
                </a:ext>
              </a:extLst>
            </p:cNvPr>
            <p:cNvSpPr/>
            <p:nvPr/>
          </p:nvSpPr>
          <p:spPr>
            <a:xfrm>
              <a:off x="7175746" y="4172351"/>
              <a:ext cx="83321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5" name="直接连接符 402445">
              <a:extLst>
                <a:ext uri="{FF2B5EF4-FFF2-40B4-BE49-F238E27FC236}">
                  <a16:creationId xmlns:a16="http://schemas.microsoft.com/office/drawing/2014/main" xmlns="" id="{0F1A7631-0EEF-424B-9305-C879EC79A22B}"/>
                </a:ext>
              </a:extLst>
            </p:cNvPr>
            <p:cNvSpPr/>
            <p:nvPr/>
          </p:nvSpPr>
          <p:spPr>
            <a:xfrm>
              <a:off x="9861997" y="4172351"/>
              <a:ext cx="83321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6" name="文本框 402446">
              <a:extLst>
                <a:ext uri="{FF2B5EF4-FFF2-40B4-BE49-F238E27FC236}">
                  <a16:creationId xmlns:a16="http://schemas.microsoft.com/office/drawing/2014/main" xmlns="" id="{87479808-A282-42AC-BBC4-7A323720459E}"/>
                </a:ext>
              </a:extLst>
            </p:cNvPr>
            <p:cNvSpPr txBox="1"/>
            <p:nvPr/>
          </p:nvSpPr>
          <p:spPr>
            <a:xfrm>
              <a:off x="2176463" y="3492066"/>
              <a:ext cx="624910" cy="4457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en-US" altLang="zh-CN" sz="2400" dirty="0">
                  <a:latin typeface="+mj-lt"/>
                </a:rPr>
                <a:t>C</a:t>
              </a:r>
            </a:p>
          </p:txBody>
        </p:sp>
        <p:sp>
          <p:nvSpPr>
            <p:cNvPr id="27" name="文本框 402447">
              <a:extLst>
                <a:ext uri="{FF2B5EF4-FFF2-40B4-BE49-F238E27FC236}">
                  <a16:creationId xmlns:a16="http://schemas.microsoft.com/office/drawing/2014/main" xmlns="" id="{BAD83E5A-3858-43E2-B7F5-EF7BB387BA72}"/>
                </a:ext>
              </a:extLst>
            </p:cNvPr>
            <p:cNvSpPr txBox="1"/>
            <p:nvPr/>
          </p:nvSpPr>
          <p:spPr>
            <a:xfrm>
              <a:off x="2152251" y="4543826"/>
              <a:ext cx="624910" cy="4457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en-US" altLang="zh-CN" sz="2400" dirty="0">
                  <a:latin typeface="+mj-lt"/>
                </a:rPr>
                <a:t>W</a:t>
              </a:r>
            </a:p>
          </p:txBody>
        </p:sp>
        <p:sp>
          <p:nvSpPr>
            <p:cNvPr id="28" name="直接连接符 402448">
              <a:extLst>
                <a:ext uri="{FF2B5EF4-FFF2-40B4-BE49-F238E27FC236}">
                  <a16:creationId xmlns:a16="http://schemas.microsoft.com/office/drawing/2014/main" xmlns="" id="{1016B414-7A5E-46C1-AA37-C0D502E91300}"/>
                </a:ext>
              </a:extLst>
            </p:cNvPr>
            <p:cNvSpPr/>
            <p:nvPr/>
          </p:nvSpPr>
          <p:spPr>
            <a:xfrm flipV="1">
              <a:off x="4051194" y="5063891"/>
              <a:ext cx="0" cy="59436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29" name="文本框 402449">
              <a:extLst>
                <a:ext uri="{FF2B5EF4-FFF2-40B4-BE49-F238E27FC236}">
                  <a16:creationId xmlns:a16="http://schemas.microsoft.com/office/drawing/2014/main" xmlns="" id="{EED7F35A-11D3-4E65-9677-7DBD946473B6}"/>
                </a:ext>
              </a:extLst>
            </p:cNvPr>
            <p:cNvSpPr txBox="1"/>
            <p:nvPr/>
          </p:nvSpPr>
          <p:spPr>
            <a:xfrm>
              <a:off x="4051194" y="5361071"/>
              <a:ext cx="624910" cy="4457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en-US" altLang="zh-CN" sz="2400" dirty="0">
                  <a:latin typeface="+mj-lt"/>
                </a:rPr>
                <a:t>K</a:t>
              </a:r>
            </a:p>
          </p:txBody>
        </p:sp>
        <p:sp>
          <p:nvSpPr>
            <p:cNvPr id="31" name="文本框 402451">
              <a:extLst>
                <a:ext uri="{FF2B5EF4-FFF2-40B4-BE49-F238E27FC236}">
                  <a16:creationId xmlns:a16="http://schemas.microsoft.com/office/drawing/2014/main" xmlns="" id="{38D5390F-A754-4645-99D1-1C52A56C4F9A}"/>
                </a:ext>
              </a:extLst>
            </p:cNvPr>
            <p:cNvSpPr txBox="1"/>
            <p:nvPr/>
          </p:nvSpPr>
          <p:spPr>
            <a:xfrm>
              <a:off x="4884408" y="5691979"/>
              <a:ext cx="3957766" cy="44291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zh-CN" altLang="en-US" sz="2400" dirty="0">
                  <a:solidFill>
                    <a:srgbClr val="1F4E79"/>
                  </a:solidFill>
                  <a:latin typeface="+mj-lt"/>
                </a:rPr>
                <a:t>（</a:t>
              </a:r>
              <a:r>
                <a:rPr lang="en-US" altLang="zh-CN" sz="2400" dirty="0">
                  <a:solidFill>
                    <a:srgbClr val="1F4E79"/>
                  </a:solidFill>
                  <a:latin typeface="+mj-lt"/>
                </a:rPr>
                <a:t>a）</a:t>
              </a:r>
              <a:r>
                <a:rPr lang="zh-CN" altLang="en-US" sz="2400" dirty="0">
                  <a:solidFill>
                    <a:srgbClr val="1F4E79"/>
                  </a:solidFill>
                  <a:latin typeface="+mj-lt"/>
                </a:rPr>
                <a:t>水印加载过程</a:t>
              </a:r>
            </a:p>
          </p:txBody>
        </p:sp>
      </p:grpSp>
      <p:sp>
        <p:nvSpPr>
          <p:cNvPr id="33" name="文本框 402446">
            <a:extLst>
              <a:ext uri="{FF2B5EF4-FFF2-40B4-BE49-F238E27FC236}">
                <a16:creationId xmlns:a16="http://schemas.microsoft.com/office/drawing/2014/main" xmlns="" id="{87479808-A282-42AC-BBC4-7A323720459E}"/>
              </a:ext>
            </a:extLst>
          </p:cNvPr>
          <p:cNvSpPr txBox="1"/>
          <p:nvPr/>
        </p:nvSpPr>
        <p:spPr>
          <a:xfrm>
            <a:off x="9972237" y="3864315"/>
            <a:ext cx="642327" cy="44577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just" eaLnBrk="0" hangingPunct="0"/>
            <a:r>
              <a:rPr lang="en-US" altLang="zh-CN" sz="2400" dirty="0" err="1" smtClean="0">
                <a:latin typeface="+mj-lt"/>
              </a:rPr>
              <a:t>C</a:t>
            </a:r>
            <a:r>
              <a:rPr lang="en-US" altLang="zh-CN" sz="2400" baseline="-25000" dirty="0" err="1" smtClean="0">
                <a:latin typeface="+mj-lt"/>
              </a:rPr>
              <a:t>w</a:t>
            </a:r>
            <a:endParaRPr lang="en-US" altLang="zh-CN" sz="2400" baseline="-25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758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7644D1C8-7049-496F-9046-1177F941467B}"/>
              </a:ext>
            </a:extLst>
          </p:cNvPr>
          <p:cNvGrpSpPr/>
          <p:nvPr/>
        </p:nvGrpSpPr>
        <p:grpSpPr>
          <a:xfrm>
            <a:off x="1533200" y="1079065"/>
            <a:ext cx="3348082" cy="791052"/>
            <a:chOff x="824072" y="1564267"/>
            <a:chExt cx="3348082" cy="791052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0BA90864-C669-46D2-A2AC-F02A90146992}"/>
                </a:ext>
              </a:extLst>
            </p:cNvPr>
            <p:cNvSpPr/>
            <p:nvPr/>
          </p:nvSpPr>
          <p:spPr>
            <a:xfrm>
              <a:off x="824072" y="1740416"/>
              <a:ext cx="334808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AD65E4D3-D339-4660-9993-6A81DC744D7F}"/>
                </a:ext>
              </a:extLst>
            </p:cNvPr>
            <p:cNvSpPr/>
            <p:nvPr/>
          </p:nvSpPr>
          <p:spPr>
            <a:xfrm>
              <a:off x="1699165" y="1839297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 smtClean="0">
                  <a:solidFill>
                    <a:schemeClr val="bg1"/>
                  </a:solidFill>
                  <a:ea typeface="思源黑体 CN Medium" panose="020B0600000000000000" pitchFamily="34" charset="-122"/>
                </a:rPr>
                <a:t>水印</a:t>
              </a:r>
              <a:r>
                <a:rPr lang="zh-CN" altLang="en-US" sz="2800" dirty="0">
                  <a:solidFill>
                    <a:schemeClr val="bg1"/>
                  </a:solidFill>
                  <a:ea typeface="思源黑体 CN Medium" panose="020B0600000000000000" pitchFamily="34" charset="-122"/>
                </a:rPr>
                <a:t>提取</a:t>
              </a:r>
              <a:r>
                <a:rPr lang="zh-CN" altLang="en-US" sz="2800" dirty="0" smtClean="0">
                  <a:solidFill>
                    <a:schemeClr val="bg1"/>
                  </a:solidFill>
                  <a:ea typeface="思源黑体 CN Medium" panose="020B0600000000000000" pitchFamily="34" charset="-122"/>
                </a:rPr>
                <a:t>过程</a:t>
              </a:r>
              <a:endParaRPr lang="zh-CN" altLang="en-US" sz="2800" dirty="0">
                <a:solidFill>
                  <a:schemeClr val="bg1"/>
                </a:solidFill>
                <a:latin typeface="+mj-lt"/>
                <a:ea typeface="+mj-ea"/>
              </a:endParaRP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xmlns="" id="{D8F0982D-BF16-403C-8FA3-C985F7BB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1502730" y="2285659"/>
            <a:ext cx="9220431" cy="2691530"/>
            <a:chOff x="1502730" y="2285659"/>
            <a:chExt cx="9220431" cy="2691530"/>
          </a:xfrm>
        </p:grpSpPr>
        <p:grpSp>
          <p:nvGrpSpPr>
            <p:cNvPr id="6" name="组合 5"/>
            <p:cNvGrpSpPr/>
            <p:nvPr/>
          </p:nvGrpSpPr>
          <p:grpSpPr>
            <a:xfrm>
              <a:off x="1684739" y="2285659"/>
              <a:ext cx="9038422" cy="2691530"/>
              <a:chOff x="1684739" y="2285659"/>
              <a:chExt cx="9038422" cy="2691530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xmlns="" id="{D3410423-12D7-4704-AEE3-5182887C8102}"/>
                  </a:ext>
                </a:extLst>
              </p:cNvPr>
              <p:cNvGrpSpPr/>
              <p:nvPr/>
            </p:nvGrpSpPr>
            <p:grpSpPr>
              <a:xfrm>
                <a:off x="1684739" y="2285659"/>
                <a:ext cx="9038422" cy="2691530"/>
                <a:chOff x="1374275" y="3462442"/>
                <a:chExt cx="9038422" cy="2691530"/>
              </a:xfrm>
            </p:grpSpPr>
            <p:sp>
              <p:nvSpPr>
                <p:cNvPr id="21" name="文本框 404484">
                  <a:extLst>
                    <a:ext uri="{FF2B5EF4-FFF2-40B4-BE49-F238E27FC236}">
                      <a16:creationId xmlns:a16="http://schemas.microsoft.com/office/drawing/2014/main" xmlns="" id="{462EDB90-1693-4CEC-8221-393A020CA25C}"/>
                    </a:ext>
                  </a:extLst>
                </p:cNvPr>
                <p:cNvSpPr txBox="1"/>
                <p:nvPr/>
              </p:nvSpPr>
              <p:spPr>
                <a:xfrm>
                  <a:off x="2184331" y="3867543"/>
                  <a:ext cx="1417598" cy="81019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sz="2400" dirty="0">
                      <a:solidFill>
                        <a:srgbClr val="1F4E79"/>
                      </a:solidFill>
                    </a:rPr>
                    <a:t>小波变换</a:t>
                  </a:r>
                </a:p>
              </p:txBody>
            </p:sp>
            <p:sp>
              <p:nvSpPr>
                <p:cNvPr id="22" name="直接连接符 404485">
                  <a:extLst>
                    <a:ext uri="{FF2B5EF4-FFF2-40B4-BE49-F238E27FC236}">
                      <a16:creationId xmlns:a16="http://schemas.microsoft.com/office/drawing/2014/main" xmlns="" id="{54DAFED7-1239-4957-9095-9B8E5880206E}"/>
                    </a:ext>
                  </a:extLst>
                </p:cNvPr>
                <p:cNvSpPr/>
                <p:nvPr/>
              </p:nvSpPr>
              <p:spPr>
                <a:xfrm>
                  <a:off x="1374275" y="4272644"/>
                  <a:ext cx="810056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24" name="文本框 404487">
                  <a:extLst>
                    <a:ext uri="{FF2B5EF4-FFF2-40B4-BE49-F238E27FC236}">
                      <a16:creationId xmlns:a16="http://schemas.microsoft.com/office/drawing/2014/main" xmlns="" id="{BA037997-108F-41E5-BDD5-970077EBABDC}"/>
                    </a:ext>
                  </a:extLst>
                </p:cNvPr>
                <p:cNvSpPr txBox="1"/>
                <p:nvPr/>
              </p:nvSpPr>
              <p:spPr>
                <a:xfrm>
                  <a:off x="4794619" y="3885186"/>
                  <a:ext cx="2053267" cy="8102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sz="2400" dirty="0">
                      <a:solidFill>
                        <a:srgbClr val="1F4E79"/>
                      </a:solidFill>
                    </a:rPr>
                    <a:t>水印提取</a:t>
                  </a:r>
                </a:p>
                <a:p>
                  <a:r>
                    <a:rPr lang="zh-CN" altLang="en-US" sz="2400" dirty="0">
                      <a:solidFill>
                        <a:srgbClr val="1F4E79"/>
                      </a:solidFill>
                    </a:rPr>
                    <a:t>处理</a:t>
                  </a:r>
                </a:p>
              </p:txBody>
            </p:sp>
            <p:sp>
              <p:nvSpPr>
                <p:cNvPr id="25" name="直接连接符 404488">
                  <a:extLst>
                    <a:ext uri="{FF2B5EF4-FFF2-40B4-BE49-F238E27FC236}">
                      <a16:creationId xmlns:a16="http://schemas.microsoft.com/office/drawing/2014/main" xmlns="" id="{572F0531-4BFD-4720-B6C3-0AD722D50C97}"/>
                    </a:ext>
                  </a:extLst>
                </p:cNvPr>
                <p:cNvSpPr/>
                <p:nvPr/>
              </p:nvSpPr>
              <p:spPr>
                <a:xfrm>
                  <a:off x="3724899" y="4272644"/>
                  <a:ext cx="101257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26" name="文本框 404489">
                  <a:extLst>
                    <a:ext uri="{FF2B5EF4-FFF2-40B4-BE49-F238E27FC236}">
                      <a16:creationId xmlns:a16="http://schemas.microsoft.com/office/drawing/2014/main" xmlns="" id="{D01B34C8-C4D8-42B4-ACF4-7B32E421BC87}"/>
                    </a:ext>
                  </a:extLst>
                </p:cNvPr>
                <p:cNvSpPr txBox="1"/>
                <p:nvPr/>
              </p:nvSpPr>
              <p:spPr>
                <a:xfrm>
                  <a:off x="7751888" y="3867543"/>
                  <a:ext cx="1417598" cy="8102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sz="2400" dirty="0">
                      <a:solidFill>
                        <a:srgbClr val="1F4E79"/>
                      </a:solidFill>
                    </a:rPr>
                    <a:t>置乱恢复</a:t>
                  </a:r>
                </a:p>
              </p:txBody>
            </p:sp>
            <p:sp>
              <p:nvSpPr>
                <p:cNvPr id="27" name="直接连接符 404490">
                  <a:extLst>
                    <a:ext uri="{FF2B5EF4-FFF2-40B4-BE49-F238E27FC236}">
                      <a16:creationId xmlns:a16="http://schemas.microsoft.com/office/drawing/2014/main" xmlns="" id="{56EEFD8C-B3F9-4B23-AEFA-81CFAAB3F57E}"/>
                    </a:ext>
                  </a:extLst>
                </p:cNvPr>
                <p:cNvSpPr/>
                <p:nvPr/>
              </p:nvSpPr>
              <p:spPr>
                <a:xfrm>
                  <a:off x="6941832" y="4272644"/>
                  <a:ext cx="810056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28" name="直接连接符 404491">
                  <a:extLst>
                    <a:ext uri="{FF2B5EF4-FFF2-40B4-BE49-F238E27FC236}">
                      <a16:creationId xmlns:a16="http://schemas.microsoft.com/office/drawing/2014/main" xmlns="" id="{C490E834-71FF-43DF-AAB3-8D166A3E3265}"/>
                    </a:ext>
                  </a:extLst>
                </p:cNvPr>
                <p:cNvSpPr/>
                <p:nvPr/>
              </p:nvSpPr>
              <p:spPr>
                <a:xfrm flipV="1">
                  <a:off x="8359430" y="4677745"/>
                  <a:ext cx="0" cy="810202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29" name="文本框 404492">
                  <a:extLst>
                    <a:ext uri="{FF2B5EF4-FFF2-40B4-BE49-F238E27FC236}">
                      <a16:creationId xmlns:a16="http://schemas.microsoft.com/office/drawing/2014/main" xmlns="" id="{AA8AA7B8-BCB8-4CE9-BCF4-BC065FFB96D3}"/>
                    </a:ext>
                  </a:extLst>
                </p:cNvPr>
                <p:cNvSpPr txBox="1"/>
                <p:nvPr/>
              </p:nvSpPr>
              <p:spPr>
                <a:xfrm>
                  <a:off x="8359430" y="5082846"/>
                  <a:ext cx="607542" cy="607651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anchor="t"/>
                <a:lstStyle/>
                <a:p>
                  <a:pPr algn="just" eaLnBrk="0" hangingPunct="0"/>
                  <a:r>
                    <a:rPr lang="en-US" altLang="zh-CN" sz="2400" dirty="0"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K</a:t>
                  </a:r>
                </a:p>
              </p:txBody>
            </p:sp>
            <p:sp>
              <p:nvSpPr>
                <p:cNvPr id="30" name="直接连接符 404493">
                  <a:extLst>
                    <a:ext uri="{FF2B5EF4-FFF2-40B4-BE49-F238E27FC236}">
                      <a16:creationId xmlns:a16="http://schemas.microsoft.com/office/drawing/2014/main" xmlns="" id="{B5DA8B59-2EFF-4EEF-86EB-DC66F6951EEC}"/>
                    </a:ext>
                  </a:extLst>
                </p:cNvPr>
                <p:cNvSpPr/>
                <p:nvPr/>
              </p:nvSpPr>
              <p:spPr>
                <a:xfrm>
                  <a:off x="9304139" y="4272644"/>
                  <a:ext cx="810056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31" name="文本框 404494">
                  <a:extLst>
                    <a:ext uri="{FF2B5EF4-FFF2-40B4-BE49-F238E27FC236}">
                      <a16:creationId xmlns:a16="http://schemas.microsoft.com/office/drawing/2014/main" xmlns="" id="{17A17A8B-EB53-4C9D-BE48-CAE2F8B75544}"/>
                    </a:ext>
                  </a:extLst>
                </p:cNvPr>
                <p:cNvSpPr txBox="1"/>
                <p:nvPr/>
              </p:nvSpPr>
              <p:spPr>
                <a:xfrm>
                  <a:off x="9574514" y="3462442"/>
                  <a:ext cx="838183" cy="81669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anchor="t"/>
                <a:lstStyle/>
                <a:p>
                  <a:pPr algn="just" eaLnBrk="0" hangingPunct="0"/>
                  <a:endParaRPr lang="zh-CN" altLang="en-US" sz="1600" dirty="0"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2" name="文本框 404495">
                  <a:extLst>
                    <a:ext uri="{FF2B5EF4-FFF2-40B4-BE49-F238E27FC236}">
                      <a16:creationId xmlns:a16="http://schemas.microsoft.com/office/drawing/2014/main" xmlns="" id="{41C82164-4450-4C7E-A983-9644DF9E7BC3}"/>
                    </a:ext>
                  </a:extLst>
                </p:cNvPr>
                <p:cNvSpPr txBox="1"/>
                <p:nvPr/>
              </p:nvSpPr>
              <p:spPr>
                <a:xfrm>
                  <a:off x="4208167" y="5550216"/>
                  <a:ext cx="3847766" cy="603756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anchor="t"/>
                <a:lstStyle/>
                <a:p>
                  <a:pPr algn="just" eaLnBrk="0" hangingPunct="0"/>
                  <a:r>
                    <a:rPr lang="zh-CN" altLang="en-US" sz="2400" dirty="0">
                      <a:solidFill>
                        <a:srgbClr val="1F4E79"/>
                      </a:solidFill>
                      <a:latin typeface="+mj-lt"/>
                      <a:ea typeface="思源黑体 CN Medium" panose="020B0600000000000000" pitchFamily="34" charset="-122"/>
                    </a:rPr>
                    <a:t>（</a:t>
                  </a:r>
                  <a:r>
                    <a:rPr lang="en-US" altLang="zh-CN" sz="2400" dirty="0">
                      <a:solidFill>
                        <a:srgbClr val="1F4E79"/>
                      </a:solidFill>
                      <a:latin typeface="+mj-lt"/>
                      <a:ea typeface="思源黑体 CN Medium" panose="020B0600000000000000" pitchFamily="34" charset="-122"/>
                    </a:rPr>
                    <a:t>b）</a:t>
                  </a:r>
                  <a:r>
                    <a:rPr lang="zh-CN" altLang="en-US" sz="2400" dirty="0">
                      <a:solidFill>
                        <a:srgbClr val="1F4E79"/>
                      </a:solidFill>
                      <a:latin typeface="+mj-lt"/>
                      <a:ea typeface="思源黑体 CN Medium" panose="020B0600000000000000" pitchFamily="34" charset="-122"/>
                    </a:rPr>
                    <a:t>水印提取过程</a:t>
                  </a:r>
                </a:p>
              </p:txBody>
            </p:sp>
          </p:grpSp>
          <p:sp>
            <p:nvSpPr>
              <p:cNvPr id="18" name="文本框 402446">
                <a:extLst>
                  <a:ext uri="{FF2B5EF4-FFF2-40B4-BE49-F238E27FC236}">
                    <a16:creationId xmlns:a16="http://schemas.microsoft.com/office/drawing/2014/main" xmlns="" id="{87479808-A282-42AC-BBC4-7A323720459E}"/>
                  </a:ext>
                </a:extLst>
              </p:cNvPr>
              <p:cNvSpPr txBox="1"/>
              <p:nvPr/>
            </p:nvSpPr>
            <p:spPr>
              <a:xfrm>
                <a:off x="9968842" y="2623445"/>
                <a:ext cx="642327" cy="4457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/>
              <a:lstStyle/>
              <a:p>
                <a:pPr algn="just" eaLnBrk="0" hangingPunct="0"/>
                <a:r>
                  <a:rPr lang="en-US" altLang="zh-CN" sz="2400" dirty="0" err="1" smtClean="0">
                    <a:latin typeface="+mj-lt"/>
                  </a:rPr>
                  <a:t>w</a:t>
                </a:r>
                <a:r>
                  <a:rPr lang="en-US" altLang="zh-CN" sz="2400" baseline="-25000" dirty="0" err="1" smtClean="0">
                    <a:latin typeface="+mj-lt"/>
                  </a:rPr>
                  <a:t>c</a:t>
                </a:r>
                <a:endParaRPr lang="en-US" altLang="zh-CN" sz="2400" baseline="-25000" dirty="0">
                  <a:latin typeface="+mj-lt"/>
                </a:endParaRPr>
              </a:p>
            </p:txBody>
          </p:sp>
        </p:grpSp>
        <p:sp>
          <p:nvSpPr>
            <p:cNvPr id="19" name="文本框 402446">
              <a:extLst>
                <a:ext uri="{FF2B5EF4-FFF2-40B4-BE49-F238E27FC236}">
                  <a16:creationId xmlns:a16="http://schemas.microsoft.com/office/drawing/2014/main" xmlns="" id="{87479808-A282-42AC-BBC4-7A323720459E}"/>
                </a:ext>
              </a:extLst>
            </p:cNvPr>
            <p:cNvSpPr txBox="1"/>
            <p:nvPr/>
          </p:nvSpPr>
          <p:spPr>
            <a:xfrm>
              <a:off x="1502730" y="2629755"/>
              <a:ext cx="642327" cy="4457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en-US" altLang="zh-CN" sz="2400" dirty="0" err="1" smtClean="0">
                  <a:latin typeface="+mj-lt"/>
                </a:rPr>
                <a:t>C</a:t>
              </a:r>
              <a:r>
                <a:rPr lang="en-US" altLang="zh-CN" sz="2400" baseline="-25000" dirty="0" err="1" smtClean="0">
                  <a:latin typeface="+mj-lt"/>
                </a:rPr>
                <a:t>w</a:t>
              </a:r>
              <a:endParaRPr lang="en-US" altLang="zh-CN" sz="2400" baseline="-25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977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: 圆角 18">
            <a:extLst>
              <a:ext uri="{FF2B5EF4-FFF2-40B4-BE49-F238E27FC236}">
                <a16:creationId xmlns:a16="http://schemas.microsoft.com/office/drawing/2014/main" xmlns="" id="{691D216F-9880-4B9D-B404-B21264DE6DAE}"/>
              </a:ext>
            </a:extLst>
          </p:cNvPr>
          <p:cNvSpPr/>
          <p:nvPr/>
        </p:nvSpPr>
        <p:spPr>
          <a:xfrm>
            <a:off x="10150471" y="2070539"/>
            <a:ext cx="1778769" cy="4285422"/>
          </a:xfrm>
          <a:prstGeom prst="roundRect">
            <a:avLst>
              <a:gd name="adj" fmla="val 6312"/>
            </a:avLst>
          </a:prstGeom>
          <a:solidFill>
            <a:srgbClr val="00B0F0">
              <a:alpha val="14902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6B43E78E-F820-4778-9CF3-AD84FE9C9C13}"/>
              </a:ext>
            </a:extLst>
          </p:cNvPr>
          <p:cNvSpPr/>
          <p:nvPr/>
        </p:nvSpPr>
        <p:spPr>
          <a:xfrm>
            <a:off x="742950" y="1340295"/>
            <a:ext cx="10706100" cy="58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+mj-lt"/>
              </a:rPr>
              <a:t>对于当前的系数值 </a:t>
            </a:r>
            <a:r>
              <a:rPr lang="en-US" altLang="zh-CN" sz="2400" dirty="0">
                <a:latin typeface="+mj-lt"/>
              </a:rPr>
              <a:t>x </a:t>
            </a:r>
            <a:r>
              <a:rPr lang="zh-CN" altLang="en-US" sz="2400" dirty="0">
                <a:latin typeface="+mj-lt"/>
              </a:rPr>
              <a:t>和步长 </a:t>
            </a:r>
            <a:r>
              <a:rPr lang="en-US" altLang="zh-CN" sz="2400" dirty="0">
                <a:latin typeface="+mj-lt"/>
              </a:rPr>
              <a:t>a </a:t>
            </a:r>
            <a:r>
              <a:rPr lang="zh-CN" altLang="en-US" sz="2400" dirty="0">
                <a:latin typeface="+mj-lt"/>
              </a:rPr>
              <a:t>，根据水印比特的取值 </a:t>
            </a:r>
            <a:r>
              <a:rPr lang="en-US" altLang="zh-CN" sz="2400" dirty="0">
                <a:latin typeface="+mj-lt"/>
              </a:rPr>
              <a:t>0</a:t>
            </a:r>
            <a:r>
              <a:rPr lang="zh-CN" altLang="en-US" sz="2400" dirty="0">
                <a:latin typeface="+mj-lt"/>
              </a:rPr>
              <a:t>或</a:t>
            </a:r>
            <a:r>
              <a:rPr lang="en-US" altLang="zh-CN" sz="2400" dirty="0">
                <a:latin typeface="+mj-lt"/>
              </a:rPr>
              <a:t>1</a:t>
            </a:r>
            <a:r>
              <a:rPr lang="zh-CN" altLang="en-US" sz="2400" dirty="0">
                <a:latin typeface="+mj-lt"/>
              </a:rPr>
              <a:t>，修改 </a:t>
            </a:r>
            <a:r>
              <a:rPr lang="en-US" altLang="zh-CN" sz="2400" dirty="0">
                <a:latin typeface="+mj-lt"/>
              </a:rPr>
              <a:t>x </a:t>
            </a:r>
            <a:r>
              <a:rPr lang="zh-CN" altLang="en-US" sz="2400" dirty="0">
                <a:latin typeface="+mj-lt"/>
              </a:rPr>
              <a:t>的值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5357B0A4-2B9E-4FBB-973F-AF08D723315A}"/>
              </a:ext>
            </a:extLst>
          </p:cNvPr>
          <p:cNvGrpSpPr/>
          <p:nvPr/>
        </p:nvGrpSpPr>
        <p:grpSpPr>
          <a:xfrm>
            <a:off x="1331495" y="2533715"/>
            <a:ext cx="4154183" cy="1050706"/>
            <a:chOff x="1076853" y="5080315"/>
            <a:chExt cx="5054600" cy="1278447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265C2BF8-A09D-4C4C-800A-EA31D8E77559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xmlns="" id="{691D216F-9880-4B9D-B404-B21264DE6DAE}"/>
                </a:ext>
              </a:extLst>
            </p:cNvPr>
            <p:cNvSpPr/>
            <p:nvPr/>
          </p:nvSpPr>
          <p:spPr>
            <a:xfrm>
              <a:off x="1076853" y="5228961"/>
              <a:ext cx="5054600" cy="1129801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45D0292A-E508-4A43-9BDC-026E85143866}"/>
              </a:ext>
            </a:extLst>
          </p:cNvPr>
          <p:cNvSpPr/>
          <p:nvPr/>
        </p:nvSpPr>
        <p:spPr>
          <a:xfrm>
            <a:off x="1349342" y="2799223"/>
            <a:ext cx="4166525" cy="5889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取 </a:t>
            </a:r>
            <a:r>
              <a:rPr lang="en-US" altLang="zh-CN" sz="2400" dirty="0">
                <a:latin typeface="+mn-ea"/>
              </a:rPr>
              <a:t>x </a:t>
            </a:r>
            <a:r>
              <a:rPr lang="zh-CN" altLang="en-US" sz="2400" dirty="0">
                <a:latin typeface="+mn-ea"/>
              </a:rPr>
              <a:t>为最接近的偶数个</a:t>
            </a:r>
            <a:r>
              <a:rPr lang="zh-CN" altLang="en-US" sz="2400" dirty="0">
                <a:latin typeface="+mj-lt"/>
              </a:rPr>
              <a:t> </a:t>
            </a:r>
            <a:r>
              <a:rPr lang="en-US" altLang="zh-CN" sz="2400" dirty="0">
                <a:latin typeface="+mj-lt"/>
              </a:rPr>
              <a:t>a </a:t>
            </a:r>
            <a:r>
              <a:rPr lang="zh-CN" altLang="en-US" sz="2400" dirty="0">
                <a:latin typeface="+mn-ea"/>
              </a:rPr>
              <a:t>的值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8ED3B037-D827-4A2C-B721-2DDC266EDBC2}"/>
              </a:ext>
            </a:extLst>
          </p:cNvPr>
          <p:cNvGrpSpPr/>
          <p:nvPr/>
        </p:nvGrpSpPr>
        <p:grpSpPr>
          <a:xfrm>
            <a:off x="5756078" y="2533715"/>
            <a:ext cx="4154183" cy="1050706"/>
            <a:chOff x="1076853" y="5080315"/>
            <a:chExt cx="5054600" cy="1278447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xmlns="" id="{FE4522DB-5767-4F29-9A6C-D0C4BAD796B8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xmlns="" id="{420C1C77-7D11-4270-9ED8-6F932D9657EF}"/>
                </a:ext>
              </a:extLst>
            </p:cNvPr>
            <p:cNvSpPr/>
            <p:nvPr/>
          </p:nvSpPr>
          <p:spPr>
            <a:xfrm>
              <a:off x="1076853" y="5228961"/>
              <a:ext cx="5054600" cy="1129801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08E0B039-950A-4C21-995D-7C14F3106C32}"/>
              </a:ext>
            </a:extLst>
          </p:cNvPr>
          <p:cNvSpPr/>
          <p:nvPr/>
        </p:nvSpPr>
        <p:spPr>
          <a:xfrm>
            <a:off x="5835540" y="2806559"/>
            <a:ext cx="4166525" cy="5889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取 </a:t>
            </a:r>
            <a:r>
              <a:rPr lang="en-US" altLang="zh-CN" sz="2400" dirty="0">
                <a:latin typeface="+mj-lt"/>
              </a:rPr>
              <a:t>x </a:t>
            </a:r>
            <a:r>
              <a:rPr lang="zh-CN" altLang="en-US" sz="2400" dirty="0">
                <a:latin typeface="+mj-lt"/>
              </a:rPr>
              <a:t>为最接近的奇数个 </a:t>
            </a:r>
            <a:r>
              <a:rPr lang="en-US" altLang="zh-CN" sz="2400" dirty="0">
                <a:latin typeface="+mj-lt"/>
              </a:rPr>
              <a:t>a </a:t>
            </a:r>
            <a:r>
              <a:rPr lang="zh-CN" altLang="en-US" sz="2400" dirty="0">
                <a:latin typeface="+mj-lt"/>
              </a:rPr>
              <a:t>的值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A893EE35-A2DF-4D58-AA06-08CB0F542DB1}"/>
              </a:ext>
            </a:extLst>
          </p:cNvPr>
          <p:cNvSpPr/>
          <p:nvPr/>
        </p:nvSpPr>
        <p:spPr>
          <a:xfrm>
            <a:off x="2305023" y="1885165"/>
            <a:ext cx="1986221" cy="58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嵌入</a:t>
            </a:r>
            <a:r>
              <a:rPr lang="en-US" altLang="zh-CN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1</a:t>
            </a: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时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72A6DE98-0F07-4F3E-A0EF-882EBC6DF19A}"/>
              </a:ext>
            </a:extLst>
          </p:cNvPr>
          <p:cNvSpPr/>
          <p:nvPr/>
        </p:nvSpPr>
        <p:spPr>
          <a:xfrm>
            <a:off x="6791220" y="1885614"/>
            <a:ext cx="1986221" cy="58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嵌入</a:t>
            </a:r>
            <a:r>
              <a:rPr lang="en-US" altLang="zh-CN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0</a:t>
            </a: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时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CF17E493-30F1-47A9-A46A-C4F442FBD91A}"/>
              </a:ext>
            </a:extLst>
          </p:cNvPr>
          <p:cNvGrpSpPr/>
          <p:nvPr/>
        </p:nvGrpSpPr>
        <p:grpSpPr>
          <a:xfrm>
            <a:off x="1331495" y="487934"/>
            <a:ext cx="2161348" cy="791052"/>
            <a:chOff x="824072" y="1564267"/>
            <a:chExt cx="2161348" cy="79105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xmlns="" id="{2C78CAD3-BCBB-4A28-86AF-3024E3045084}"/>
                </a:ext>
              </a:extLst>
            </p:cNvPr>
            <p:cNvSpPr/>
            <p:nvPr/>
          </p:nvSpPr>
          <p:spPr>
            <a:xfrm>
              <a:off x="824072" y="1740416"/>
              <a:ext cx="2161348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45DB97CC-995C-4567-AE01-05044B7C9561}"/>
                </a:ext>
              </a:extLst>
            </p:cNvPr>
            <p:cNvSpPr/>
            <p:nvPr/>
          </p:nvSpPr>
          <p:spPr>
            <a:xfrm>
              <a:off x="1860529" y="1866191"/>
              <a:ext cx="902811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嵌入</a:t>
              </a:r>
            </a:p>
          </p:txBody>
        </p: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xmlns="" id="{DB2CFADA-729C-493D-880D-970BCECFC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528CB2DE-4DEF-41B3-B27D-A2C0D591CF1B}"/>
              </a:ext>
            </a:extLst>
          </p:cNvPr>
          <p:cNvGrpSpPr/>
          <p:nvPr/>
        </p:nvGrpSpPr>
        <p:grpSpPr>
          <a:xfrm>
            <a:off x="1331495" y="3857979"/>
            <a:ext cx="2161348" cy="791052"/>
            <a:chOff x="824072" y="1564267"/>
            <a:chExt cx="2161348" cy="791052"/>
          </a:xfrm>
        </p:grpSpPr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xmlns="" id="{FCDE338A-048D-41E3-8784-3A3D50FA0197}"/>
                </a:ext>
              </a:extLst>
            </p:cNvPr>
            <p:cNvSpPr/>
            <p:nvPr/>
          </p:nvSpPr>
          <p:spPr>
            <a:xfrm>
              <a:off x="824072" y="1740416"/>
              <a:ext cx="2161348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5DA704C1-94C6-4E83-B6BF-0CCBA835B237}"/>
                </a:ext>
              </a:extLst>
            </p:cNvPr>
            <p:cNvSpPr/>
            <p:nvPr/>
          </p:nvSpPr>
          <p:spPr>
            <a:xfrm>
              <a:off x="1860529" y="1866191"/>
              <a:ext cx="902811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提取</a:t>
              </a:r>
            </a:p>
          </p:txBody>
        </p:sp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xmlns="" id="{D9D8BC19-367C-4972-BDF0-D26328B5D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834D31C2-39E9-48E2-8221-616224785B56}"/>
              </a:ext>
            </a:extLst>
          </p:cNvPr>
          <p:cNvGrpSpPr/>
          <p:nvPr/>
        </p:nvGrpSpPr>
        <p:grpSpPr>
          <a:xfrm>
            <a:off x="1331495" y="5296592"/>
            <a:ext cx="4154183" cy="1050706"/>
            <a:chOff x="1076853" y="5080315"/>
            <a:chExt cx="5054600" cy="1278447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xmlns="" id="{CBB12EB6-11E3-46E2-8DCB-78F1F495A30D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xmlns="" id="{B7839995-6906-4FBA-B3E7-AF94272AF304}"/>
                </a:ext>
              </a:extLst>
            </p:cNvPr>
            <p:cNvSpPr/>
            <p:nvPr/>
          </p:nvSpPr>
          <p:spPr>
            <a:xfrm>
              <a:off x="1076853" y="5228961"/>
              <a:ext cx="5054600" cy="1129801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B3D2C207-6E98-484A-9D5C-86F30D774544}"/>
              </a:ext>
            </a:extLst>
          </p:cNvPr>
          <p:cNvSpPr/>
          <p:nvPr/>
        </p:nvSpPr>
        <p:spPr>
          <a:xfrm>
            <a:off x="2419437" y="5562100"/>
            <a:ext cx="1891865" cy="5889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水印比特为</a:t>
            </a:r>
            <a:r>
              <a:rPr lang="en-US" altLang="zh-CN" sz="2400" dirty="0">
                <a:latin typeface="+mj-lt"/>
              </a:rPr>
              <a:t>1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1FDC3827-BE71-46AF-9BC6-4EE3AF16699B}"/>
              </a:ext>
            </a:extLst>
          </p:cNvPr>
          <p:cNvGrpSpPr/>
          <p:nvPr/>
        </p:nvGrpSpPr>
        <p:grpSpPr>
          <a:xfrm>
            <a:off x="5756078" y="5296592"/>
            <a:ext cx="4154183" cy="1050706"/>
            <a:chOff x="1076853" y="5080315"/>
            <a:chExt cx="5054600" cy="1278447"/>
          </a:xfrm>
        </p:grpSpPr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DDDB816F-4553-45BF-BC1D-76B773A501DB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xmlns="" id="{91CA9239-0F95-4495-80CD-B5C592314176}"/>
                </a:ext>
              </a:extLst>
            </p:cNvPr>
            <p:cNvSpPr/>
            <p:nvPr/>
          </p:nvSpPr>
          <p:spPr>
            <a:xfrm>
              <a:off x="1076853" y="5228961"/>
              <a:ext cx="5054600" cy="1129801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xmlns="" id="{70A2349C-3B78-4162-8ACD-8F275D09D964}"/>
              </a:ext>
            </a:extLst>
          </p:cNvPr>
          <p:cNvSpPr/>
          <p:nvPr/>
        </p:nvSpPr>
        <p:spPr>
          <a:xfrm>
            <a:off x="6899402" y="5569436"/>
            <a:ext cx="1877437" cy="587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水印比特为</a:t>
            </a:r>
            <a:r>
              <a:rPr lang="en-US" altLang="zh-CN" sz="2400" dirty="0">
                <a:latin typeface="+mj-lt"/>
              </a:rPr>
              <a:t>0</a:t>
            </a:r>
            <a:endParaRPr lang="zh-CN" altLang="en-US" sz="2400" dirty="0">
              <a:latin typeface="+mj-lt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F1B22310-36A9-45D7-A4E0-6332FB170E40}"/>
              </a:ext>
            </a:extLst>
          </p:cNvPr>
          <p:cNvSpPr/>
          <p:nvPr/>
        </p:nvSpPr>
        <p:spPr>
          <a:xfrm>
            <a:off x="1709107" y="4648491"/>
            <a:ext cx="3398958" cy="586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x/a </a:t>
            </a: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最接近偶数时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xmlns="" id="{710803BC-6EE0-4856-B063-594FC5295884}"/>
              </a:ext>
            </a:extLst>
          </p:cNvPr>
          <p:cNvSpPr/>
          <p:nvPr/>
        </p:nvSpPr>
        <p:spPr>
          <a:xfrm>
            <a:off x="6138921" y="4648491"/>
            <a:ext cx="3559760" cy="586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x/a </a:t>
            </a:r>
            <a:r>
              <a:rPr lang="zh-CN" altLang="en-US" sz="2400" dirty="0">
                <a:solidFill>
                  <a:srgbClr val="1F4E79"/>
                </a:solidFill>
                <a:latin typeface="+mj-lt"/>
                <a:ea typeface="思源黑体 CN Medium" panose="020B0600000000000000" pitchFamily="34" charset="-122"/>
              </a:rPr>
              <a:t>最接近奇数时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0263985" y="2779819"/>
            <a:ext cx="544058" cy="3576142"/>
            <a:chOff x="10263985" y="2779819"/>
            <a:chExt cx="544058" cy="3576142"/>
          </a:xfrm>
        </p:grpSpPr>
        <p:sp>
          <p:nvSpPr>
            <p:cNvPr id="6" name="矩形 5"/>
            <p:cNvSpPr/>
            <p:nvPr/>
          </p:nvSpPr>
          <p:spPr>
            <a:xfrm>
              <a:off x="10700513" y="4621597"/>
              <a:ext cx="107530" cy="7702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0699108" y="3804191"/>
              <a:ext cx="107530" cy="7702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0698327" y="2990514"/>
              <a:ext cx="107530" cy="7702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0695791" y="5432205"/>
              <a:ext cx="107530" cy="7702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391497" y="5986629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0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265373" y="5227563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2.4</a:t>
              </a:r>
              <a:endParaRPr lang="zh-CN" altLang="en-US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0265377" y="4406005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4.8</a:t>
              </a:r>
              <a:endParaRPr lang="zh-CN" altLang="en-US" dirty="0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0263985" y="3604208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7.2</a:t>
              </a:r>
              <a:endParaRPr lang="zh-CN" altLang="en-US" dirty="0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0280827" y="2779819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9.6</a:t>
              </a:r>
              <a:endParaRPr lang="zh-CN" altLang="en-US" dirty="0"/>
            </a:p>
          </p:txBody>
        </p:sp>
      </p:grpSp>
      <p:sp>
        <p:nvSpPr>
          <p:cNvPr id="10" name="椭圆 9"/>
          <p:cNvSpPr/>
          <p:nvPr/>
        </p:nvSpPr>
        <p:spPr>
          <a:xfrm>
            <a:off x="10679939" y="4337530"/>
            <a:ext cx="155762" cy="19625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10835104" y="4254640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i="1" dirty="0" smtClean="0"/>
              <a:t>x=5</a:t>
            </a:r>
            <a:endParaRPr lang="zh-CN" altLang="en-US" sz="1200" i="1" dirty="0"/>
          </a:p>
        </p:txBody>
      </p:sp>
      <p:grpSp>
        <p:nvGrpSpPr>
          <p:cNvPr id="13" name="组合 12"/>
          <p:cNvGrpSpPr/>
          <p:nvPr/>
        </p:nvGrpSpPr>
        <p:grpSpPr>
          <a:xfrm>
            <a:off x="11015710" y="5432205"/>
            <a:ext cx="755221" cy="770267"/>
            <a:chOff x="11341520" y="5432205"/>
            <a:chExt cx="755221" cy="770267"/>
          </a:xfrm>
        </p:grpSpPr>
        <p:sp>
          <p:nvSpPr>
            <p:cNvPr id="57" name="矩形 56"/>
            <p:cNvSpPr/>
            <p:nvPr/>
          </p:nvSpPr>
          <p:spPr>
            <a:xfrm>
              <a:off x="11341520" y="5432205"/>
              <a:ext cx="107530" cy="7702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1391099" y="5632672"/>
              <a:ext cx="705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a=2.4</a:t>
              </a:r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430867" y="224926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举例：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1368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50"/>
                            </p:stCondLst>
                            <p:childTnLst>
                              <p:par>
                                <p:cTn id="31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6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6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65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150"/>
                            </p:stCondLst>
                            <p:childTnLst>
                              <p:par>
                                <p:cTn id="9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6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" grpId="0" build="p"/>
      <p:bldP spid="20" grpId="0"/>
      <p:bldP spid="24" grpId="0"/>
      <p:bldP spid="25" grpId="0" build="p"/>
      <p:bldP spid="26" grpId="0" build="p"/>
      <p:bldP spid="47" grpId="0"/>
      <p:bldP spid="51" grpId="0"/>
      <p:bldP spid="52" grpId="0" build="p"/>
      <p:bldP spid="53" grpId="0" build="p"/>
      <p:bldP spid="10" grpId="0" animBg="1"/>
      <p:bldP spid="56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7667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DFEB8F2-8925-4D9F-957F-8B5E7A34687B}"/>
              </a:ext>
            </a:extLst>
          </p:cNvPr>
          <p:cNvGrpSpPr/>
          <p:nvPr/>
        </p:nvGrpSpPr>
        <p:grpSpPr>
          <a:xfrm>
            <a:off x="3453125" y="716894"/>
            <a:ext cx="5285749" cy="1109044"/>
            <a:chOff x="3279913" y="488294"/>
            <a:chExt cx="5285749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1721C155-248A-4D74-9584-6D3F45776B0A}"/>
                </a:ext>
              </a:extLst>
            </p:cNvPr>
            <p:cNvGrpSpPr/>
            <p:nvPr/>
          </p:nvGrpSpPr>
          <p:grpSpPr>
            <a:xfrm>
              <a:off x="3279913" y="909457"/>
              <a:ext cx="5285749" cy="687881"/>
              <a:chOff x="3279913" y="909457"/>
              <a:chExt cx="5285749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3C60D7E6-6A28-4E76-AD86-EFC6089602F2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28574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10F5D1BF-7960-4148-B319-2C9E4F583AEA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877985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数字水印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工作</a:t>
                </a: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域选择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xmlns="" id="{778EE84D-77F0-4E9A-925C-D144B9D83513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965AFBB7-1EAA-42E7-A6FD-D91A4F18E52E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D842E0CE-01FB-4796-BAF3-4BEBC4A0BA0E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DCB748EB-D5FC-4050-BE5C-0E9A1A7CFAA2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A4A04B22-66D6-4147-97CD-5379C3E1364A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8FC97176-04A4-4D94-BC5B-6838E93D7741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763B5B3B-91A0-40B3-8D35-90A7A7F284C7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D0823344-9E10-4DEC-9E65-021A91FA4077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D7BCABA7-2ACD-4E27-943A-F1C1E1A7C235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87656963-C595-4B40-A859-AE527FDDC54D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A5E57FA4-4004-40BE-B2FC-DCB9BC6C77E9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E5CE1489-5381-42DB-90BB-9294E1D2518A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8A3F5CEF-11E1-4195-9064-A896C6458F3B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DA6E5334-A553-40DD-90E4-72F696CE5AF5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7AA37744-71BD-4C93-82B8-17D64FEBE252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EFD16B12-829D-4A76-9062-D1C5D4898D2E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080A73AA-D009-4DCD-A887-00110BDA292C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9E07BA5A-8A10-4301-88E3-DBA440C9D0F7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B007A3EB-862F-4BB9-A590-BB5FB75BD1AE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52412655-A5EA-41D3-88B0-3BE72CB6B4A1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2A8DCF9B-FB8D-4F74-8F98-2E5E10EDE69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6284A3B3-376C-4461-8443-64A567B36B38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8D753F78-0B48-43A7-BAFC-120FA5DADA11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C255F0AB-69F9-4782-BEC0-8D21E9C844BB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E8C6D765-D9CA-46D7-A04C-7FCA25978A9E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B5DAD61F-986C-472E-AE3E-E7C8C2099A6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41C67CCB-224A-4CFE-A4FE-BCDED530BFA0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73AC52E3-9109-4AF1-80ED-B11BE957373F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3F138040-2A4E-4E6B-AEE6-3FD5DEF67682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7DD5FDC4-CDA7-46CB-91F2-D91E0D338A70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14AAC4F2-0E28-4AE9-A43B-E0B477F04520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5E08D2E2-91A7-49D8-AC3A-923F4840D83C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01743BF2-D87F-4D00-BB43-1BFFFFDC76A2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1B48059D-98FD-4D98-9B29-A0A51109018B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82306D56-445E-49E8-B041-1213288A8F7C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A279409B-0FA1-40EE-8C50-3F27F80A2BA4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5F68E660-E956-472E-AFF3-C3F89A108246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DF60A436-B220-43D1-B0A5-6F7F2CDD02F8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E1FEE38F-40C6-4419-A083-EFB8685EB069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5C26BC0C-6AAC-41C4-90A9-6D608DEBF920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CC9B9492-5342-4616-989C-5280F3562508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904C85E3-9994-4018-9D09-69650BD2F022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842484AC-E7A7-44F6-B32D-C64F8D97DF6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02300861-98C0-4F89-8A2F-3829719AADA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33E1B169-AD11-43EF-B110-2805DEA7AF0C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F84F56D1-7C11-4F4A-AF0A-F86527F4B416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FBAD8E70-CAC5-442B-983E-97F7FD947070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2230DB30-36B4-4A6C-8422-BDD0112C24AF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519D3E14-63D1-491E-AC52-0E05FC9F9BE1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D93CFA56-54D3-497C-B10E-E3E6F9C0B901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B3BF5597-242A-4C48-BD3C-DA9D424EF2ED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2DB00F82-32BD-414C-A3A9-B84BA4AFC0A0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3759DFF9-DBDE-411A-8F6C-C0D3D93E0E87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68DB2B06-1536-4642-AD07-694185237299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83A9BAE8-4A95-466F-AF53-D0D60CAB150D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4C6B8E60-A9E9-454B-BFAA-0C97DFF828E2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0A1127BB-DCA4-4836-81F3-C861F8F1E818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34DF2DB3-C84D-4BF5-A27A-F318F77E24E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CD6026A7-C8D9-46ED-965B-5EE3563BE936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24CE8C8E-31C5-4438-A88A-13C2BB4DEDC8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BB92CDAC-352A-4E41-8F24-B05CA13B7479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8AFE59F4-802A-46EC-AF13-8A6BA6D9F158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89FCBF93-6507-468D-B301-BBE298FBD864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A2E2413A-4BD2-458A-AC6A-0CE3DF433095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6317AB20-B3FE-47C0-A37E-072148D44FD7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30C5ECB1-F719-4D8A-A55B-5DBABF493B23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6A199F4B-AF6E-4AE7-8698-92B57159AF35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010D0D70-4AC4-40AE-8567-DAA57CB22890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CE3661B0-1248-48AB-8BE6-F9834799C1A9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E31E550E-05B3-4EA1-BF8A-1BD05B668C3C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D5EB2314-243C-4066-9AD7-2D48E85C4188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810C0BC6-34BB-4B94-8ECA-096F349E5310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D0835EEB-1ABB-41E7-A7E6-BF3898019FDF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A9080223-A772-43AE-B1F8-33D392A3748F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D24C3513-D73A-4DEC-B406-0CBDF27D182F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937C8D0D-DC72-493B-866B-68D84E73D83F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CAF7CFD3-8AA2-420E-B29A-133D957C4EFF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C038AD24-15DE-4CD6-ADDE-E49EA2291961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C4F048F-0E86-47C7-88E5-449301DC1640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4FFC517A-2ED0-441D-B414-7F7B1BC7E56F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F5F2FE41-2195-4F44-835B-172EEF4CC7A5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D22797E8-E497-44E6-AD22-493D5C73132C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3EF14156-A056-4CCE-8B58-AF16F0740191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BE3A52E6-DDF0-4580-BF95-13680D912E34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53175039-5C62-4FF5-8235-E86EF79FF8A7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3D6AA4C0-7535-4352-A06D-649252F8C5F7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B92C0F28-F958-4F03-986C-109C4252CBE4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92022765-5312-4564-B0F6-3A5FCDE3782C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5ECB4785-45FD-4FB8-9434-5C6E2F3F55F3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DD1A30F9-CD27-4379-B236-9BB61C71617D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35A93DA6-7CB9-4E3F-BB0C-B8060162ABB9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5FC29264-3FFD-4F62-A256-EB7D340D3371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360BC485-C5EA-4E20-AB5B-114E2769FE09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60BE4A98-1EC4-496A-83E6-0E0D1EB8F7D7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49B2D218-20C3-40A9-A1A0-E29A4282C6BA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FE8B5942-803D-4E2D-A203-1EAA4F19C211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92167668-5BE7-4DD7-BFA4-9239432F0F1B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746D2820-3287-42D6-91D7-50A20AF7834C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EEA15AAC-BC74-41BB-901F-CB7BE893B723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6AA0B684-D2D2-465C-8F16-A18E61BD1DE5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1649F03B-98B1-46ED-A234-9790FAB03F97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541B8C05-81B2-4DAE-9359-D33118E256BA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DCF6F8A7-4A08-40D8-ADE8-E186D57C271A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11B7B719-C1E0-409B-A74D-1629BEA494BE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EC9253A5-21A0-49B6-93E0-C55C735B6C01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4A7BF677-ECEE-4E3A-9EEB-009B4E09F34F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CEEF9829-F56D-4A94-AF8A-F0C481B36EE3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754DCD5D-0B83-4FB3-9B10-6874DF3BD8E5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9027FC5D-56C2-4083-A3BD-32A32E15957A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228C2DF1-44D2-4C28-88DC-70E74DCDC0BC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65C03AB9-B642-475B-9572-246DABBF10F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DBEFA534-2A5E-4DBB-B3BB-D1C8B000ACA7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EC59CD69-0C1F-4C89-BC73-A6177933D3B3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00A55033-5815-4C67-816C-F068E9A4A385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1D6ED8F4-88C7-4D65-B5B7-C90690A1F30B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FF1BB9F7-DE93-4734-9966-651D584A9EC0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3E9CCE0E-EBBF-4289-A5D1-D57713DC6DAC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BB5FEAE1-5B33-4EF2-9C2F-6584753F42F3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95B609A3-8B58-4BE6-93C7-B11143634DB7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023BDC7C-853E-475C-B122-7150171F6116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C187EAE7-CA5C-4E1D-8F50-D5244E6C80D0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10AD70C8-68F9-4875-8817-6F40EF3C2FF2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971ED60F-D275-4650-A72E-4EFF92F17757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AF004984-A32D-4F83-9016-5ACA76A68B14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DF114687-43B2-4295-B748-D47FF6704F10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2AAE130A-1B46-4586-A531-41E4DEC22F3C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EBEF491B-D587-4D7F-BDCB-8D659EB33D41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B6B01499-EECB-448F-87AA-0E8A603DF3EC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567FE505-6C27-4BA8-A7F9-A295748A8416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7034B6E8-0769-4E5C-9793-32716753107D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C154B6F2-2D90-49B1-AA15-05E3679E5EFC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A6D0FAD4-2BB4-4A04-8C8E-1C70006C8468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1864A2EE-ECB9-4BB7-808C-EDE52A665715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BC19D9A3-ACCE-4B9A-90EE-96FC9AA2DEC4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80362C53-064D-413A-89CF-CA8E4D480D4D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A5F4F562-6B09-420F-9DE5-8B19E9D87890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3AE2EF04-1C7D-4A7C-8EB6-52C2EB9DF16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FC93B108-4EF0-428C-87A0-82CB3095FF2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48F17A29-8CA4-4F0A-B4FC-916D3D808A81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6E20B616-CD58-4F14-8FD4-A1C69C74602F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88A810FA-97F3-4B1C-A308-B679EE202A4B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5D83784C-D6E2-417F-8EA7-AEAEC08BA6A3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A6317F3C-8B04-4539-AC53-41C544C02FED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6DCA040A-039A-448D-9FEE-C6E239332402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B65FD813-71B0-4945-907D-2C6B2AA8B60F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7A8E19F1-4582-412E-A002-D82009B35E52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F681CF11-107E-4C9A-9592-BC7008936A1E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EAAB6021-03EF-47D5-BFF0-C4103CBD2CA3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C049AF9F-B54C-45B3-A634-DDE6CB571458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BCDCF034-8CDD-4D50-AD79-FB2B1FA49451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D871A88A-AE8B-4BD3-9643-35F0B507B61B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426A45BF-3C76-43A5-9691-E68898A289FE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6DC30573-885E-40C4-AAF8-68CB3168F187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4" name="组合 163">
            <a:extLst>
              <a:ext uri="{FF2B5EF4-FFF2-40B4-BE49-F238E27FC236}">
                <a16:creationId xmlns:a16="http://schemas.microsoft.com/office/drawing/2014/main" xmlns="" id="{22F32F99-D425-47FD-8F69-588717A190A2}"/>
              </a:ext>
            </a:extLst>
          </p:cNvPr>
          <p:cNvGrpSpPr/>
          <p:nvPr/>
        </p:nvGrpSpPr>
        <p:grpSpPr>
          <a:xfrm>
            <a:off x="2368881" y="5060429"/>
            <a:ext cx="2368314" cy="687882"/>
            <a:chOff x="1962783" y="3317604"/>
            <a:chExt cx="5285750" cy="834438"/>
          </a:xfrm>
        </p:grpSpPr>
        <p:sp>
          <p:nvSpPr>
            <p:cNvPr id="165" name="矩形: 圆角 164">
              <a:extLst>
                <a:ext uri="{FF2B5EF4-FFF2-40B4-BE49-F238E27FC236}">
                  <a16:creationId xmlns:a16="http://schemas.microsoft.com/office/drawing/2014/main" xmlns="" id="{098B8E75-86A1-4D0A-AEA9-B83A506EB714}"/>
                </a:ext>
              </a:extLst>
            </p:cNvPr>
            <p:cNvSpPr/>
            <p:nvPr/>
          </p:nvSpPr>
          <p:spPr>
            <a:xfrm>
              <a:off x="1962783" y="3317604"/>
              <a:ext cx="5285750" cy="83443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矩形 165">
              <a:extLst>
                <a:ext uri="{FF2B5EF4-FFF2-40B4-BE49-F238E27FC236}">
                  <a16:creationId xmlns:a16="http://schemas.microsoft.com/office/drawing/2014/main" xmlns="" id="{676EE58C-A5C2-4C7E-8A73-DD27B86160F2}"/>
                </a:ext>
              </a:extLst>
            </p:cNvPr>
            <p:cNvSpPr/>
            <p:nvPr/>
          </p:nvSpPr>
          <p:spPr>
            <a:xfrm>
              <a:off x="2192088" y="3374092"/>
              <a:ext cx="4827139" cy="7120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latin typeface="+mj-lt"/>
                </a:rPr>
                <a:t>DFT</a:t>
              </a:r>
              <a:r>
                <a:rPr lang="zh-CN" altLang="en-US" sz="2400" dirty="0" smtClean="0">
                  <a:latin typeface="+mj-lt"/>
                </a:rPr>
                <a:t>域</a:t>
              </a:r>
              <a:endParaRPr lang="zh-CN" altLang="en-US" sz="2400" dirty="0">
                <a:latin typeface="+mj-lt"/>
              </a:endParaRPr>
            </a:p>
          </p:txBody>
        </p:sp>
      </p:grpSp>
      <p:grpSp>
        <p:nvGrpSpPr>
          <p:cNvPr id="167" name="组合 166">
            <a:extLst>
              <a:ext uri="{FF2B5EF4-FFF2-40B4-BE49-F238E27FC236}">
                <a16:creationId xmlns:a16="http://schemas.microsoft.com/office/drawing/2014/main" xmlns="" id="{157D3143-278D-4099-9D03-80E0A0360A01}"/>
              </a:ext>
            </a:extLst>
          </p:cNvPr>
          <p:cNvGrpSpPr/>
          <p:nvPr/>
        </p:nvGrpSpPr>
        <p:grpSpPr>
          <a:xfrm>
            <a:off x="4961799" y="5013862"/>
            <a:ext cx="2368314" cy="687882"/>
            <a:chOff x="1962783" y="3317604"/>
            <a:chExt cx="5285750" cy="834438"/>
          </a:xfrm>
        </p:grpSpPr>
        <p:sp>
          <p:nvSpPr>
            <p:cNvPr id="168" name="矩形: 圆角 167">
              <a:extLst>
                <a:ext uri="{FF2B5EF4-FFF2-40B4-BE49-F238E27FC236}">
                  <a16:creationId xmlns:a16="http://schemas.microsoft.com/office/drawing/2014/main" xmlns="" id="{7D4975A2-4C3C-40D8-8963-BDA8870D69CC}"/>
                </a:ext>
              </a:extLst>
            </p:cNvPr>
            <p:cNvSpPr/>
            <p:nvPr/>
          </p:nvSpPr>
          <p:spPr>
            <a:xfrm>
              <a:off x="1962783" y="3317604"/>
              <a:ext cx="5285750" cy="83443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xmlns="" id="{40320148-110B-400B-84EA-86D6B4764A0A}"/>
                </a:ext>
              </a:extLst>
            </p:cNvPr>
            <p:cNvSpPr/>
            <p:nvPr/>
          </p:nvSpPr>
          <p:spPr>
            <a:xfrm>
              <a:off x="2192088" y="3374092"/>
              <a:ext cx="4827139" cy="7120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latin typeface="+mj-lt"/>
                </a:rPr>
                <a:t>DCT</a:t>
              </a:r>
              <a:r>
                <a:rPr lang="zh-CN" altLang="en-US" sz="2400" dirty="0" smtClean="0">
                  <a:latin typeface="+mj-lt"/>
                </a:rPr>
                <a:t>域</a:t>
              </a:r>
              <a:endParaRPr lang="zh-CN" altLang="en-US" sz="2400" dirty="0">
                <a:latin typeface="+mj-lt"/>
              </a:endParaRPr>
            </a:p>
          </p:txBody>
        </p:sp>
      </p:grpSp>
      <p:grpSp>
        <p:nvGrpSpPr>
          <p:cNvPr id="170" name="组合 169">
            <a:extLst>
              <a:ext uri="{FF2B5EF4-FFF2-40B4-BE49-F238E27FC236}">
                <a16:creationId xmlns:a16="http://schemas.microsoft.com/office/drawing/2014/main" xmlns="" id="{31A50B1A-9AFE-45E4-BE20-FED1755D1041}"/>
              </a:ext>
            </a:extLst>
          </p:cNvPr>
          <p:cNvGrpSpPr/>
          <p:nvPr/>
        </p:nvGrpSpPr>
        <p:grpSpPr>
          <a:xfrm>
            <a:off x="7554717" y="5006134"/>
            <a:ext cx="2368314" cy="687882"/>
            <a:chOff x="1962783" y="3317604"/>
            <a:chExt cx="5285750" cy="834438"/>
          </a:xfrm>
        </p:grpSpPr>
        <p:sp>
          <p:nvSpPr>
            <p:cNvPr id="171" name="矩形: 圆角 170">
              <a:extLst>
                <a:ext uri="{FF2B5EF4-FFF2-40B4-BE49-F238E27FC236}">
                  <a16:creationId xmlns:a16="http://schemas.microsoft.com/office/drawing/2014/main" xmlns="" id="{21E06B18-0ACF-41E5-A06F-69BF33CB7A6E}"/>
                </a:ext>
              </a:extLst>
            </p:cNvPr>
            <p:cNvSpPr/>
            <p:nvPr/>
          </p:nvSpPr>
          <p:spPr>
            <a:xfrm>
              <a:off x="1962783" y="3317604"/>
              <a:ext cx="5285750" cy="83443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xmlns="" id="{2EA71242-0149-4A2B-A492-4434861D8F04}"/>
                </a:ext>
              </a:extLst>
            </p:cNvPr>
            <p:cNvSpPr/>
            <p:nvPr/>
          </p:nvSpPr>
          <p:spPr>
            <a:xfrm>
              <a:off x="2192088" y="3374092"/>
              <a:ext cx="4827139" cy="7120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 smtClean="0">
                  <a:latin typeface="+mj-lt"/>
                </a:rPr>
                <a:t>DWT</a:t>
              </a:r>
              <a:r>
                <a:rPr lang="zh-CN" altLang="en-US" sz="2400" dirty="0" smtClean="0">
                  <a:latin typeface="+mj-lt"/>
                </a:rPr>
                <a:t>域</a:t>
              </a:r>
              <a:endParaRPr lang="zh-CN" altLang="en-US" sz="2400" dirty="0">
                <a:latin typeface="+mj-lt"/>
              </a:endParaRPr>
            </a:p>
          </p:txBody>
        </p:sp>
      </p:grpSp>
      <p:grpSp>
        <p:nvGrpSpPr>
          <p:cNvPr id="178" name="组合 177">
            <a:extLst>
              <a:ext uri="{FF2B5EF4-FFF2-40B4-BE49-F238E27FC236}">
                <a16:creationId xmlns:a16="http://schemas.microsoft.com/office/drawing/2014/main" xmlns="" id="{DD823EB2-1D1C-4E13-A336-FA8C9FF2E3B7}"/>
              </a:ext>
            </a:extLst>
          </p:cNvPr>
          <p:cNvGrpSpPr/>
          <p:nvPr/>
        </p:nvGrpSpPr>
        <p:grpSpPr>
          <a:xfrm>
            <a:off x="1303834" y="4078439"/>
            <a:ext cx="4298581" cy="689821"/>
            <a:chOff x="1249680" y="816453"/>
            <a:chExt cx="4298581" cy="689821"/>
          </a:xfrm>
        </p:grpSpPr>
        <p:sp>
          <p:nvSpPr>
            <p:cNvPr id="179" name="椭圆 178">
              <a:extLst>
                <a:ext uri="{FF2B5EF4-FFF2-40B4-BE49-F238E27FC236}">
                  <a16:creationId xmlns:a16="http://schemas.microsoft.com/office/drawing/2014/main" xmlns="" id="{1899E56C-7F80-4185-8F74-07D33F7F86C4}"/>
                </a:ext>
              </a:extLst>
            </p:cNvPr>
            <p:cNvSpPr/>
            <p:nvPr/>
          </p:nvSpPr>
          <p:spPr>
            <a:xfrm>
              <a:off x="1249680" y="816453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180" name="直接箭头连接符 179">
              <a:extLst>
                <a:ext uri="{FF2B5EF4-FFF2-40B4-BE49-F238E27FC236}">
                  <a16:creationId xmlns:a16="http://schemas.microsoft.com/office/drawing/2014/main" xmlns="" id="{86C03FF2-CC28-4D23-9DA2-A1FE3FE01F2B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1158189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atom_192635">
              <a:extLst>
                <a:ext uri="{FF2B5EF4-FFF2-40B4-BE49-F238E27FC236}">
                  <a16:creationId xmlns:a16="http://schemas.microsoft.com/office/drawing/2014/main" xmlns="" id="{7C0BBFBC-B715-4ADC-9030-2C9C29601B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961747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xmlns="" id="{EB892782-F3DD-440B-B424-B6FC2C137F3E}"/>
                </a:ext>
              </a:extLst>
            </p:cNvPr>
            <p:cNvSpPr/>
            <p:nvPr/>
          </p:nvSpPr>
          <p:spPr>
            <a:xfrm>
              <a:off x="2491014" y="881138"/>
              <a:ext cx="305724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+mj-ea"/>
                </a:rPr>
                <a:t>变换域水印</a:t>
              </a: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+mj-ea"/>
                </a:rPr>
                <a:t>算法：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endParaRPr>
            </a:p>
          </p:txBody>
        </p:sp>
      </p:grpSp>
      <p:grpSp>
        <p:nvGrpSpPr>
          <p:cNvPr id="173" name="组合 172">
            <a:extLst>
              <a:ext uri="{FF2B5EF4-FFF2-40B4-BE49-F238E27FC236}">
                <a16:creationId xmlns:a16="http://schemas.microsoft.com/office/drawing/2014/main" xmlns="" id="{DD823EB2-1D1C-4E13-A336-FA8C9FF2E3B7}"/>
              </a:ext>
            </a:extLst>
          </p:cNvPr>
          <p:cNvGrpSpPr/>
          <p:nvPr/>
        </p:nvGrpSpPr>
        <p:grpSpPr>
          <a:xfrm>
            <a:off x="1303834" y="2450673"/>
            <a:ext cx="4298581" cy="689821"/>
            <a:chOff x="1249680" y="816453"/>
            <a:chExt cx="4298581" cy="689821"/>
          </a:xfrm>
        </p:grpSpPr>
        <p:sp>
          <p:nvSpPr>
            <p:cNvPr id="174" name="椭圆 173">
              <a:extLst>
                <a:ext uri="{FF2B5EF4-FFF2-40B4-BE49-F238E27FC236}">
                  <a16:creationId xmlns:a16="http://schemas.microsoft.com/office/drawing/2014/main" xmlns="" id="{1899E56C-7F80-4185-8F74-07D33F7F86C4}"/>
                </a:ext>
              </a:extLst>
            </p:cNvPr>
            <p:cNvSpPr/>
            <p:nvPr/>
          </p:nvSpPr>
          <p:spPr>
            <a:xfrm>
              <a:off x="1249680" y="816453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175" name="直接箭头连接符 174">
              <a:extLst>
                <a:ext uri="{FF2B5EF4-FFF2-40B4-BE49-F238E27FC236}">
                  <a16:creationId xmlns:a16="http://schemas.microsoft.com/office/drawing/2014/main" xmlns="" id="{86C03FF2-CC28-4D23-9DA2-A1FE3FE01F2B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1158189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atom_192635">
              <a:extLst>
                <a:ext uri="{FF2B5EF4-FFF2-40B4-BE49-F238E27FC236}">
                  <a16:creationId xmlns:a16="http://schemas.microsoft.com/office/drawing/2014/main" xmlns="" id="{7C0BBFBC-B715-4ADC-9030-2C9C29601B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961747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xmlns="" id="{EB892782-F3DD-440B-B424-B6FC2C137F3E}"/>
                </a:ext>
              </a:extLst>
            </p:cNvPr>
            <p:cNvSpPr/>
            <p:nvPr/>
          </p:nvSpPr>
          <p:spPr>
            <a:xfrm>
              <a:off x="2491014" y="881138"/>
              <a:ext cx="305724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+mj-ea"/>
                </a:rPr>
                <a:t>空间域水印算法：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2368881" y="3244017"/>
            <a:ext cx="74966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拼凑算法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2400" kern="100" dirty="0" smtClean="0">
                <a:latin typeface="+mn-ea"/>
                <a:cs typeface="Times New Roman" panose="02020603050405020304" pitchFamily="18" charset="0"/>
              </a:rPr>
              <a:t>LSB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方法、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选择</a:t>
            </a:r>
            <a:r>
              <a:rPr lang="zh-CN" altLang="zh-CN" sz="2400" kern="100" dirty="0">
                <a:latin typeface="+mn-ea"/>
                <a:cs typeface="Times New Roman" panose="02020603050405020304" pitchFamily="18" charset="0"/>
              </a:rPr>
              <a:t>图像的视觉不敏感区域</a:t>
            </a:r>
            <a:r>
              <a:rPr lang="zh-CN" altLang="zh-CN" sz="2400" kern="100" dirty="0" smtClean="0">
                <a:latin typeface="+mn-ea"/>
                <a:cs typeface="Times New Roman" panose="02020603050405020304" pitchFamily="18" charset="0"/>
              </a:rPr>
              <a:t>等</a:t>
            </a:r>
            <a:r>
              <a:rPr lang="zh-CN" altLang="en-US" sz="2400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1772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7">
            <a:extLst>
              <a:ext uri="{FF2B5EF4-FFF2-40B4-BE49-F238E27FC236}">
                <a16:creationId xmlns:a16="http://schemas.microsoft.com/office/drawing/2014/main" xmlns="" id="{1D456DAF-AC3A-437B-8D3B-B6D3E5E074DD}"/>
              </a:ext>
            </a:extLst>
          </p:cNvPr>
          <p:cNvSpPr/>
          <p:nvPr/>
        </p:nvSpPr>
        <p:spPr>
          <a:xfrm>
            <a:off x="1326359" y="2132578"/>
            <a:ext cx="8993297" cy="1622169"/>
          </a:xfrm>
          <a:prstGeom prst="roundRect">
            <a:avLst>
              <a:gd name="adj" fmla="val 4598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7">
            <a:extLst>
              <a:ext uri="{FF2B5EF4-FFF2-40B4-BE49-F238E27FC236}">
                <a16:creationId xmlns:a16="http://schemas.microsoft.com/office/drawing/2014/main" xmlns="" id="{1D456DAF-AC3A-437B-8D3B-B6D3E5E074DD}"/>
              </a:ext>
            </a:extLst>
          </p:cNvPr>
          <p:cNvSpPr/>
          <p:nvPr/>
        </p:nvSpPr>
        <p:spPr>
          <a:xfrm>
            <a:off x="1326360" y="4157726"/>
            <a:ext cx="8993297" cy="1622169"/>
          </a:xfrm>
          <a:prstGeom prst="roundRect">
            <a:avLst>
              <a:gd name="adj" fmla="val 4598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EF35DBF8-80D6-4829-96DF-7E8A229461E3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BDD42218-393F-4FDA-97BD-6CC4EADC3D2D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7D483423-6CDA-4C98-8BDC-38AB55B52418}"/>
                </a:ext>
              </a:extLst>
            </p:cNvPr>
            <p:cNvSpPr/>
            <p:nvPr/>
          </p:nvSpPr>
          <p:spPr>
            <a:xfrm>
              <a:off x="3972879" y="1333399"/>
              <a:ext cx="373692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DFT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40818F61-DA59-4367-83A3-E19861A4BD07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445C21ED-7DC4-47A9-BE21-3B8E77205CE1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EAD9096A-DE33-4D63-8082-975ED1565F20}"/>
              </a:ext>
            </a:extLst>
          </p:cNvPr>
          <p:cNvSpPr/>
          <p:nvPr/>
        </p:nvSpPr>
        <p:spPr>
          <a:xfrm>
            <a:off x="1398202" y="2266103"/>
            <a:ext cx="8868546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en-US" altLang="zh-CN" sz="2400" dirty="0" smtClean="0"/>
              <a:t>        </a:t>
            </a:r>
            <a:r>
              <a:rPr lang="zh-CN" altLang="zh-CN" sz="2400" dirty="0" smtClean="0"/>
              <a:t>离散傅里叶变换</a:t>
            </a:r>
            <a:r>
              <a:rPr lang="zh-CN" altLang="zh-CN" sz="2400" dirty="0"/>
              <a:t>的目的是将空间域的信号转换为频率域的信号，提供了信号的频谱能量分布和相位信息，因此，利用这一工具，可以根据需要有效地控制和调整信号的频率成分和相位成分</a:t>
            </a:r>
            <a:r>
              <a:rPr lang="zh-CN" altLang="zh-CN" sz="2400" dirty="0" smtClean="0"/>
              <a:t>。</a:t>
            </a:r>
            <a:endParaRPr lang="zh-CN" altLang="en-US" sz="2400" dirty="0">
              <a:latin typeface="+mj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F7468681-FD01-40E7-A623-04DB4E8949CF}"/>
              </a:ext>
            </a:extLst>
          </p:cNvPr>
          <p:cNvSpPr/>
          <p:nvPr/>
        </p:nvSpPr>
        <p:spPr>
          <a:xfrm>
            <a:off x="1424079" y="4215093"/>
            <a:ext cx="881187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        </a:t>
            </a:r>
            <a:r>
              <a:rPr lang="zh-CN" altLang="zh-CN" sz="2400" dirty="0" smtClean="0"/>
              <a:t>一</a:t>
            </a:r>
            <a:r>
              <a:rPr lang="zh-CN" altLang="zh-CN" sz="2400" dirty="0"/>
              <a:t>个较为公认的离散傅里叶变换隐藏</a:t>
            </a:r>
            <a:r>
              <a:rPr lang="zh-CN" altLang="zh-CN" sz="2400" dirty="0" smtClean="0"/>
              <a:t>方法</a:t>
            </a:r>
            <a:r>
              <a:rPr lang="zh-CN" altLang="en-US" sz="2400" dirty="0" smtClean="0"/>
              <a:t>：</a:t>
            </a:r>
            <a:r>
              <a:rPr lang="zh-CN" altLang="zh-CN" sz="2400" dirty="0" smtClean="0"/>
              <a:t>在</a:t>
            </a:r>
            <a:r>
              <a:rPr lang="zh-CN" altLang="zh-CN" sz="2400" dirty="0"/>
              <a:t>声音信号相位中的隐藏，它是利用了人耳对相位的不敏感性来实现的信息隐藏。同样，对于数字水印，也可以采用类似的方法人在声音信号的相位中嵌入水印。</a:t>
            </a:r>
          </a:p>
        </p:txBody>
      </p:sp>
    </p:spTree>
    <p:extLst>
      <p:ext uri="{BB962C8B-B14F-4D97-AF65-F5344CB8AC3E}">
        <p14:creationId xmlns:p14="http://schemas.microsoft.com/office/powerpoint/2010/main" val="12181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  <p:bldP spid="9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AAA0C072-96D3-489B-9BE3-9A9B385C50C7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1A852AB8-B06F-449E-8508-52B82B1520A8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D2E43876-C94D-4AB4-937F-A08788C26BF7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1A9F9F5C-B7BC-4D38-A7B4-4913DEE3EBD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38A25062-8932-4D46-9466-D32168611B21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F9583E9C-B973-46D9-86D0-E5D8857F0D7B}"/>
              </a:ext>
            </a:extLst>
          </p:cNvPr>
          <p:cNvSpPr/>
          <p:nvPr/>
        </p:nvSpPr>
        <p:spPr>
          <a:xfrm>
            <a:off x="2835331" y="1788758"/>
            <a:ext cx="6521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+mj-lt"/>
              </a:rPr>
              <a:t>JPEG</a:t>
            </a:r>
            <a:r>
              <a:rPr lang="zh-CN" altLang="en-US" sz="2800" dirty="0">
                <a:latin typeface="+mj-lt"/>
              </a:rPr>
              <a:t>压缩中使用的量化值（亮度成分） </a:t>
            </a:r>
          </a:p>
        </p:txBody>
      </p:sp>
      <p:grpSp>
        <p:nvGrpSpPr>
          <p:cNvPr id="255" name="组合 254">
            <a:extLst>
              <a:ext uri="{FF2B5EF4-FFF2-40B4-BE49-F238E27FC236}">
                <a16:creationId xmlns:a16="http://schemas.microsoft.com/office/drawing/2014/main" xmlns="" id="{A15E297C-2EBB-48FC-AC1F-9362C802444E}"/>
              </a:ext>
            </a:extLst>
          </p:cNvPr>
          <p:cNvGrpSpPr/>
          <p:nvPr/>
        </p:nvGrpSpPr>
        <p:grpSpPr>
          <a:xfrm>
            <a:off x="1479394" y="2424283"/>
            <a:ext cx="8873706" cy="3570288"/>
            <a:chOff x="1419126" y="2386182"/>
            <a:chExt cx="8873706" cy="3570288"/>
          </a:xfrm>
        </p:grpSpPr>
        <p:sp>
          <p:nvSpPr>
            <p:cNvPr id="254" name="矩形: 圆角 253">
              <a:extLst>
                <a:ext uri="{FF2B5EF4-FFF2-40B4-BE49-F238E27FC236}">
                  <a16:creationId xmlns:a16="http://schemas.microsoft.com/office/drawing/2014/main" xmlns="" id="{45C19369-100E-4B01-A8D2-18EDB50A958A}"/>
                </a:ext>
              </a:extLst>
            </p:cNvPr>
            <p:cNvSpPr/>
            <p:nvPr/>
          </p:nvSpPr>
          <p:spPr>
            <a:xfrm>
              <a:off x="1419126" y="2386780"/>
              <a:ext cx="8867378" cy="3566742"/>
            </a:xfrm>
            <a:prstGeom prst="roundRect">
              <a:avLst>
                <a:gd name="adj" fmla="val 6312"/>
              </a:avLst>
            </a:prstGeom>
            <a:solidFill>
              <a:srgbClr val="E2E0F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8" name="组合 396291">
              <a:extLst>
                <a:ext uri="{FF2B5EF4-FFF2-40B4-BE49-F238E27FC236}">
                  <a16:creationId xmlns:a16="http://schemas.microsoft.com/office/drawing/2014/main" xmlns="" id="{23CE62FF-E9AB-4F50-BCC2-DA79C0FD26F3}"/>
                </a:ext>
              </a:extLst>
            </p:cNvPr>
            <p:cNvGrpSpPr/>
            <p:nvPr/>
          </p:nvGrpSpPr>
          <p:grpSpPr>
            <a:xfrm>
              <a:off x="1453632" y="2386182"/>
              <a:ext cx="8839200" cy="3570288"/>
              <a:chOff x="-3" y="-3"/>
              <a:chExt cx="4191" cy="3633"/>
            </a:xfrm>
          </p:grpSpPr>
          <p:grpSp>
            <p:nvGrpSpPr>
              <p:cNvPr id="9" name="组合 396292">
                <a:extLst>
                  <a:ext uri="{FF2B5EF4-FFF2-40B4-BE49-F238E27FC236}">
                    <a16:creationId xmlns:a16="http://schemas.microsoft.com/office/drawing/2014/main" xmlns="" id="{0F44C352-BB23-48CD-A85D-66BA67933A97}"/>
                  </a:ext>
                </a:extLst>
              </p:cNvPr>
              <p:cNvGrpSpPr/>
              <p:nvPr/>
            </p:nvGrpSpPr>
            <p:grpSpPr>
              <a:xfrm>
                <a:off x="0" y="0"/>
                <a:ext cx="4185" cy="3627"/>
                <a:chOff x="0" y="0"/>
                <a:chExt cx="4185" cy="3627"/>
              </a:xfrm>
            </p:grpSpPr>
            <p:grpSp>
              <p:nvGrpSpPr>
                <p:cNvPr id="11" name="组合 396293">
                  <a:extLst>
                    <a:ext uri="{FF2B5EF4-FFF2-40B4-BE49-F238E27FC236}">
                      <a16:creationId xmlns:a16="http://schemas.microsoft.com/office/drawing/2014/main" xmlns="" id="{FAE65B18-4F6E-419F-BE4B-AB5665A2287E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465" cy="403"/>
                  <a:chOff x="0" y="0"/>
                  <a:chExt cx="465" cy="403"/>
                </a:xfrm>
              </p:grpSpPr>
              <p:sp>
                <p:nvSpPr>
                  <p:cNvPr id="252" name="矩形 396294">
                    <a:extLst>
                      <a:ext uri="{FF2B5EF4-FFF2-40B4-BE49-F238E27FC236}">
                        <a16:creationId xmlns:a16="http://schemas.microsoft.com/office/drawing/2014/main" xmlns="" id="{F38665E1-BDF3-450A-B8B6-6FB83EFA7D32}"/>
                      </a:ext>
                    </a:extLst>
                  </p:cNvPr>
                  <p:cNvSpPr/>
                  <p:nvPr/>
                </p:nvSpPr>
                <p:spPr>
                  <a:xfrm>
                    <a:off x="43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solidFill>
                          <a:srgbClr val="1F4E79"/>
                        </a:solidFill>
                        <a:latin typeface="+mj-lt"/>
                        <a:ea typeface="思源黑体 CN Medium" panose="020B0600000000000000" pitchFamily="34" charset="-122"/>
                      </a:rPr>
                      <a:t>坐标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53" name="矩形 396295">
                    <a:extLst>
                      <a:ext uri="{FF2B5EF4-FFF2-40B4-BE49-F238E27FC236}">
                        <a16:creationId xmlns:a16="http://schemas.microsoft.com/office/drawing/2014/main" xmlns="" id="{BCABD357-8BF6-46B4-B837-570742D6D2F9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2" name="组合 396296">
                  <a:extLst>
                    <a:ext uri="{FF2B5EF4-FFF2-40B4-BE49-F238E27FC236}">
                      <a16:creationId xmlns:a16="http://schemas.microsoft.com/office/drawing/2014/main" xmlns="" id="{03F5A6D0-2ABD-48B7-840F-964AE531EC45}"/>
                    </a:ext>
                  </a:extLst>
                </p:cNvPr>
                <p:cNvGrpSpPr/>
                <p:nvPr/>
              </p:nvGrpSpPr>
              <p:grpSpPr>
                <a:xfrm>
                  <a:off x="465" y="0"/>
                  <a:ext cx="465" cy="403"/>
                  <a:chOff x="465" y="0"/>
                  <a:chExt cx="465" cy="403"/>
                </a:xfrm>
              </p:grpSpPr>
              <p:sp>
                <p:nvSpPr>
                  <p:cNvPr id="250" name="矩形 396297">
                    <a:extLst>
                      <a:ext uri="{FF2B5EF4-FFF2-40B4-BE49-F238E27FC236}">
                        <a16:creationId xmlns:a16="http://schemas.microsoft.com/office/drawing/2014/main" xmlns="" id="{2C366831-4F6F-465A-AC66-42CEA7C4FB37}"/>
                      </a:ext>
                    </a:extLst>
                  </p:cNvPr>
                  <p:cNvSpPr/>
                  <p:nvPr/>
                </p:nvSpPr>
                <p:spPr>
                  <a:xfrm>
                    <a:off x="508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51" name="矩形 396298">
                    <a:extLst>
                      <a:ext uri="{FF2B5EF4-FFF2-40B4-BE49-F238E27FC236}">
                        <a16:creationId xmlns:a16="http://schemas.microsoft.com/office/drawing/2014/main" xmlns="" id="{1AD402E2-3E13-441A-994E-344AF005D0DA}"/>
                      </a:ext>
                    </a:extLst>
                  </p:cNvPr>
                  <p:cNvSpPr/>
                  <p:nvPr/>
                </p:nvSpPr>
                <p:spPr>
                  <a:xfrm>
                    <a:off x="465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3" name="组合 396299">
                  <a:extLst>
                    <a:ext uri="{FF2B5EF4-FFF2-40B4-BE49-F238E27FC236}">
                      <a16:creationId xmlns:a16="http://schemas.microsoft.com/office/drawing/2014/main" xmlns="" id="{46299F1E-BC4A-4B0D-A98A-508350C78681}"/>
                    </a:ext>
                  </a:extLst>
                </p:cNvPr>
                <p:cNvGrpSpPr/>
                <p:nvPr/>
              </p:nvGrpSpPr>
              <p:grpSpPr>
                <a:xfrm>
                  <a:off x="930" y="0"/>
                  <a:ext cx="465" cy="403"/>
                  <a:chOff x="930" y="0"/>
                  <a:chExt cx="465" cy="403"/>
                </a:xfrm>
              </p:grpSpPr>
              <p:sp>
                <p:nvSpPr>
                  <p:cNvPr id="248" name="矩形 396300">
                    <a:extLst>
                      <a:ext uri="{FF2B5EF4-FFF2-40B4-BE49-F238E27FC236}">
                        <a16:creationId xmlns:a16="http://schemas.microsoft.com/office/drawing/2014/main" xmlns="" id="{9D5E05EC-FA63-41F2-A3FE-8F36CB0B9C3C}"/>
                      </a:ext>
                    </a:extLst>
                  </p:cNvPr>
                  <p:cNvSpPr/>
                  <p:nvPr/>
                </p:nvSpPr>
                <p:spPr>
                  <a:xfrm>
                    <a:off x="973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49" name="矩形 396301">
                    <a:extLst>
                      <a:ext uri="{FF2B5EF4-FFF2-40B4-BE49-F238E27FC236}">
                        <a16:creationId xmlns:a16="http://schemas.microsoft.com/office/drawing/2014/main" xmlns="" id="{08218135-E525-43B5-B5F6-289B47BBC7EF}"/>
                      </a:ext>
                    </a:extLst>
                  </p:cNvPr>
                  <p:cNvSpPr/>
                  <p:nvPr/>
                </p:nvSpPr>
                <p:spPr>
                  <a:xfrm>
                    <a:off x="930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4" name="组合 396302">
                  <a:extLst>
                    <a:ext uri="{FF2B5EF4-FFF2-40B4-BE49-F238E27FC236}">
                      <a16:creationId xmlns:a16="http://schemas.microsoft.com/office/drawing/2014/main" xmlns="" id="{5D1C351C-5DC7-4497-B242-D76CFB475834}"/>
                    </a:ext>
                  </a:extLst>
                </p:cNvPr>
                <p:cNvGrpSpPr/>
                <p:nvPr/>
              </p:nvGrpSpPr>
              <p:grpSpPr>
                <a:xfrm>
                  <a:off x="1395" y="0"/>
                  <a:ext cx="465" cy="403"/>
                  <a:chOff x="1395" y="0"/>
                  <a:chExt cx="465" cy="403"/>
                </a:xfrm>
              </p:grpSpPr>
              <p:sp>
                <p:nvSpPr>
                  <p:cNvPr id="246" name="矩形 396303">
                    <a:extLst>
                      <a:ext uri="{FF2B5EF4-FFF2-40B4-BE49-F238E27FC236}">
                        <a16:creationId xmlns:a16="http://schemas.microsoft.com/office/drawing/2014/main" xmlns="" id="{0F85B3B6-A41B-48D6-911B-DCE5A46A1F73}"/>
                      </a:ext>
                    </a:extLst>
                  </p:cNvPr>
                  <p:cNvSpPr/>
                  <p:nvPr/>
                </p:nvSpPr>
                <p:spPr>
                  <a:xfrm>
                    <a:off x="1438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47" name="矩形 396304">
                    <a:extLst>
                      <a:ext uri="{FF2B5EF4-FFF2-40B4-BE49-F238E27FC236}">
                        <a16:creationId xmlns:a16="http://schemas.microsoft.com/office/drawing/2014/main" xmlns="" id="{67094543-DA5B-456A-B391-7B97908BA73B}"/>
                      </a:ext>
                    </a:extLst>
                  </p:cNvPr>
                  <p:cNvSpPr/>
                  <p:nvPr/>
                </p:nvSpPr>
                <p:spPr>
                  <a:xfrm>
                    <a:off x="1395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5" name="组合 396305">
                  <a:extLst>
                    <a:ext uri="{FF2B5EF4-FFF2-40B4-BE49-F238E27FC236}">
                      <a16:creationId xmlns:a16="http://schemas.microsoft.com/office/drawing/2014/main" xmlns="" id="{10F40EC7-6778-48AB-BE43-F6D1A4FBBAF5}"/>
                    </a:ext>
                  </a:extLst>
                </p:cNvPr>
                <p:cNvGrpSpPr/>
                <p:nvPr/>
              </p:nvGrpSpPr>
              <p:grpSpPr>
                <a:xfrm>
                  <a:off x="1860" y="0"/>
                  <a:ext cx="465" cy="403"/>
                  <a:chOff x="1860" y="0"/>
                  <a:chExt cx="465" cy="403"/>
                </a:xfrm>
              </p:grpSpPr>
              <p:sp>
                <p:nvSpPr>
                  <p:cNvPr id="244" name="矩形 396306">
                    <a:extLst>
                      <a:ext uri="{FF2B5EF4-FFF2-40B4-BE49-F238E27FC236}">
                        <a16:creationId xmlns:a16="http://schemas.microsoft.com/office/drawing/2014/main" xmlns="" id="{7B4F466C-A351-411E-AD73-A5F3AC0F775E}"/>
                      </a:ext>
                    </a:extLst>
                  </p:cNvPr>
                  <p:cNvSpPr/>
                  <p:nvPr/>
                </p:nvSpPr>
                <p:spPr>
                  <a:xfrm>
                    <a:off x="1903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45" name="矩形 396307">
                    <a:extLst>
                      <a:ext uri="{FF2B5EF4-FFF2-40B4-BE49-F238E27FC236}">
                        <a16:creationId xmlns:a16="http://schemas.microsoft.com/office/drawing/2014/main" xmlns="" id="{038CF170-E28F-4CC8-BB61-54A26DF0A6F5}"/>
                      </a:ext>
                    </a:extLst>
                  </p:cNvPr>
                  <p:cNvSpPr/>
                  <p:nvPr/>
                </p:nvSpPr>
                <p:spPr>
                  <a:xfrm>
                    <a:off x="1860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6" name="组合 396308">
                  <a:extLst>
                    <a:ext uri="{FF2B5EF4-FFF2-40B4-BE49-F238E27FC236}">
                      <a16:creationId xmlns:a16="http://schemas.microsoft.com/office/drawing/2014/main" xmlns="" id="{13706221-988D-48CA-B372-CFDAFFB6B73E}"/>
                    </a:ext>
                  </a:extLst>
                </p:cNvPr>
                <p:cNvGrpSpPr/>
                <p:nvPr/>
              </p:nvGrpSpPr>
              <p:grpSpPr>
                <a:xfrm>
                  <a:off x="2325" y="0"/>
                  <a:ext cx="465" cy="403"/>
                  <a:chOff x="2325" y="0"/>
                  <a:chExt cx="465" cy="403"/>
                </a:xfrm>
              </p:grpSpPr>
              <p:sp>
                <p:nvSpPr>
                  <p:cNvPr id="242" name="矩形 396309">
                    <a:extLst>
                      <a:ext uri="{FF2B5EF4-FFF2-40B4-BE49-F238E27FC236}">
                        <a16:creationId xmlns:a16="http://schemas.microsoft.com/office/drawing/2014/main" xmlns="" id="{A15DF8AB-EDDC-4FA9-9A7E-9D118FC04AC0}"/>
                      </a:ext>
                    </a:extLst>
                  </p:cNvPr>
                  <p:cNvSpPr/>
                  <p:nvPr/>
                </p:nvSpPr>
                <p:spPr>
                  <a:xfrm>
                    <a:off x="2368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43" name="矩形 396310">
                    <a:extLst>
                      <a:ext uri="{FF2B5EF4-FFF2-40B4-BE49-F238E27FC236}">
                        <a16:creationId xmlns:a16="http://schemas.microsoft.com/office/drawing/2014/main" xmlns="" id="{0AC01F8D-C844-4CFF-98D1-87C5B1C50225}"/>
                      </a:ext>
                    </a:extLst>
                  </p:cNvPr>
                  <p:cNvSpPr/>
                  <p:nvPr/>
                </p:nvSpPr>
                <p:spPr>
                  <a:xfrm>
                    <a:off x="2325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7" name="组合 396311">
                  <a:extLst>
                    <a:ext uri="{FF2B5EF4-FFF2-40B4-BE49-F238E27FC236}">
                      <a16:creationId xmlns:a16="http://schemas.microsoft.com/office/drawing/2014/main" xmlns="" id="{A8AFB632-DD33-4F7E-8FF0-F1FDA50CA683}"/>
                    </a:ext>
                  </a:extLst>
                </p:cNvPr>
                <p:cNvGrpSpPr/>
                <p:nvPr/>
              </p:nvGrpSpPr>
              <p:grpSpPr>
                <a:xfrm>
                  <a:off x="2790" y="0"/>
                  <a:ext cx="465" cy="403"/>
                  <a:chOff x="2790" y="0"/>
                  <a:chExt cx="465" cy="403"/>
                </a:xfrm>
              </p:grpSpPr>
              <p:sp>
                <p:nvSpPr>
                  <p:cNvPr id="240" name="矩形 396312">
                    <a:extLst>
                      <a:ext uri="{FF2B5EF4-FFF2-40B4-BE49-F238E27FC236}">
                        <a16:creationId xmlns:a16="http://schemas.microsoft.com/office/drawing/2014/main" xmlns="" id="{C8510285-FD6E-48DD-B196-820521EB645B}"/>
                      </a:ext>
                    </a:extLst>
                  </p:cNvPr>
                  <p:cNvSpPr/>
                  <p:nvPr/>
                </p:nvSpPr>
                <p:spPr>
                  <a:xfrm>
                    <a:off x="2833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41" name="矩形 396313">
                    <a:extLst>
                      <a:ext uri="{FF2B5EF4-FFF2-40B4-BE49-F238E27FC236}">
                        <a16:creationId xmlns:a16="http://schemas.microsoft.com/office/drawing/2014/main" xmlns="" id="{8FC6FF31-FF8B-48F4-9413-CF0360DE7AC0}"/>
                      </a:ext>
                    </a:extLst>
                  </p:cNvPr>
                  <p:cNvSpPr/>
                  <p:nvPr/>
                </p:nvSpPr>
                <p:spPr>
                  <a:xfrm>
                    <a:off x="2790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8" name="组合 396314">
                  <a:extLst>
                    <a:ext uri="{FF2B5EF4-FFF2-40B4-BE49-F238E27FC236}">
                      <a16:creationId xmlns:a16="http://schemas.microsoft.com/office/drawing/2014/main" xmlns="" id="{D3A7E503-0F37-4E4F-8A08-799CC4D222F3}"/>
                    </a:ext>
                  </a:extLst>
                </p:cNvPr>
                <p:cNvGrpSpPr/>
                <p:nvPr/>
              </p:nvGrpSpPr>
              <p:grpSpPr>
                <a:xfrm>
                  <a:off x="3255" y="0"/>
                  <a:ext cx="465" cy="403"/>
                  <a:chOff x="3255" y="0"/>
                  <a:chExt cx="465" cy="403"/>
                </a:xfrm>
              </p:grpSpPr>
              <p:sp>
                <p:nvSpPr>
                  <p:cNvPr id="238" name="矩形 396315">
                    <a:extLst>
                      <a:ext uri="{FF2B5EF4-FFF2-40B4-BE49-F238E27FC236}">
                        <a16:creationId xmlns:a16="http://schemas.microsoft.com/office/drawing/2014/main" xmlns="" id="{C32B6FD7-8A56-4079-8420-831035E0EDE6}"/>
                      </a:ext>
                    </a:extLst>
                  </p:cNvPr>
                  <p:cNvSpPr/>
                  <p:nvPr/>
                </p:nvSpPr>
                <p:spPr>
                  <a:xfrm>
                    <a:off x="3298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39" name="矩形 396316">
                    <a:extLst>
                      <a:ext uri="{FF2B5EF4-FFF2-40B4-BE49-F238E27FC236}">
                        <a16:creationId xmlns:a16="http://schemas.microsoft.com/office/drawing/2014/main" xmlns="" id="{38F0EEB2-BD3F-4B23-98D6-34789FB9247F}"/>
                      </a:ext>
                    </a:extLst>
                  </p:cNvPr>
                  <p:cNvSpPr/>
                  <p:nvPr/>
                </p:nvSpPr>
                <p:spPr>
                  <a:xfrm>
                    <a:off x="3255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19" name="组合 396317">
                  <a:extLst>
                    <a:ext uri="{FF2B5EF4-FFF2-40B4-BE49-F238E27FC236}">
                      <a16:creationId xmlns:a16="http://schemas.microsoft.com/office/drawing/2014/main" xmlns="" id="{A42B4D39-98A1-41FB-9F2C-96D1008CD648}"/>
                    </a:ext>
                  </a:extLst>
                </p:cNvPr>
                <p:cNvGrpSpPr/>
                <p:nvPr/>
              </p:nvGrpSpPr>
              <p:grpSpPr>
                <a:xfrm>
                  <a:off x="3720" y="0"/>
                  <a:ext cx="465" cy="403"/>
                  <a:chOff x="3720" y="0"/>
                  <a:chExt cx="465" cy="403"/>
                </a:xfrm>
              </p:grpSpPr>
              <p:sp>
                <p:nvSpPr>
                  <p:cNvPr id="236" name="矩形 396318">
                    <a:extLst>
                      <a:ext uri="{FF2B5EF4-FFF2-40B4-BE49-F238E27FC236}">
                        <a16:creationId xmlns:a16="http://schemas.microsoft.com/office/drawing/2014/main" xmlns="" id="{9E827290-4B30-4948-9781-9D182254C74B}"/>
                      </a:ext>
                    </a:extLst>
                  </p:cNvPr>
                  <p:cNvSpPr/>
                  <p:nvPr/>
                </p:nvSpPr>
                <p:spPr>
                  <a:xfrm>
                    <a:off x="3763" y="0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37" name="矩形 396319">
                    <a:extLst>
                      <a:ext uri="{FF2B5EF4-FFF2-40B4-BE49-F238E27FC236}">
                        <a16:creationId xmlns:a16="http://schemas.microsoft.com/office/drawing/2014/main" xmlns="" id="{C0E31F14-822E-4FC4-A369-5D55B6AB0895}"/>
                      </a:ext>
                    </a:extLst>
                  </p:cNvPr>
                  <p:cNvSpPr/>
                  <p:nvPr/>
                </p:nvSpPr>
                <p:spPr>
                  <a:xfrm>
                    <a:off x="3720" y="0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0" name="组合 396320">
                  <a:extLst>
                    <a:ext uri="{FF2B5EF4-FFF2-40B4-BE49-F238E27FC236}">
                      <a16:creationId xmlns:a16="http://schemas.microsoft.com/office/drawing/2014/main" xmlns="" id="{639DB6DC-BE51-4043-B7D3-FAAF450A2096}"/>
                    </a:ext>
                  </a:extLst>
                </p:cNvPr>
                <p:cNvGrpSpPr/>
                <p:nvPr/>
              </p:nvGrpSpPr>
              <p:grpSpPr>
                <a:xfrm>
                  <a:off x="0" y="403"/>
                  <a:ext cx="465" cy="403"/>
                  <a:chOff x="0" y="403"/>
                  <a:chExt cx="465" cy="403"/>
                </a:xfrm>
              </p:grpSpPr>
              <p:sp>
                <p:nvSpPr>
                  <p:cNvPr id="234" name="矩形 396321">
                    <a:extLst>
                      <a:ext uri="{FF2B5EF4-FFF2-40B4-BE49-F238E27FC236}">
                        <a16:creationId xmlns:a16="http://schemas.microsoft.com/office/drawing/2014/main" xmlns="" id="{19D183B7-8FBD-4A2D-9CD4-195E45B0B1E7}"/>
                      </a:ext>
                    </a:extLst>
                  </p:cNvPr>
                  <p:cNvSpPr/>
                  <p:nvPr/>
                </p:nvSpPr>
                <p:spPr>
                  <a:xfrm>
                    <a:off x="43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35" name="矩形 396322">
                    <a:extLst>
                      <a:ext uri="{FF2B5EF4-FFF2-40B4-BE49-F238E27FC236}">
                        <a16:creationId xmlns:a16="http://schemas.microsoft.com/office/drawing/2014/main" xmlns="" id="{8C8145CC-262E-4DC8-890A-5DD9D5E927D7}"/>
                      </a:ext>
                    </a:extLst>
                  </p:cNvPr>
                  <p:cNvSpPr/>
                  <p:nvPr/>
                </p:nvSpPr>
                <p:spPr>
                  <a:xfrm>
                    <a:off x="0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1" name="组合 396323">
                  <a:extLst>
                    <a:ext uri="{FF2B5EF4-FFF2-40B4-BE49-F238E27FC236}">
                      <a16:creationId xmlns:a16="http://schemas.microsoft.com/office/drawing/2014/main" xmlns="" id="{A6171857-0385-439A-AE79-11595006D9F7}"/>
                    </a:ext>
                  </a:extLst>
                </p:cNvPr>
                <p:cNvGrpSpPr/>
                <p:nvPr/>
              </p:nvGrpSpPr>
              <p:grpSpPr>
                <a:xfrm>
                  <a:off x="465" y="403"/>
                  <a:ext cx="465" cy="403"/>
                  <a:chOff x="465" y="403"/>
                  <a:chExt cx="465" cy="403"/>
                </a:xfrm>
              </p:grpSpPr>
              <p:sp>
                <p:nvSpPr>
                  <p:cNvPr id="232" name="矩形 396324">
                    <a:extLst>
                      <a:ext uri="{FF2B5EF4-FFF2-40B4-BE49-F238E27FC236}">
                        <a16:creationId xmlns:a16="http://schemas.microsoft.com/office/drawing/2014/main" xmlns="" id="{531D0A43-941B-4EB3-BC26-1106607AEF0A}"/>
                      </a:ext>
                    </a:extLst>
                  </p:cNvPr>
                  <p:cNvSpPr/>
                  <p:nvPr/>
                </p:nvSpPr>
                <p:spPr>
                  <a:xfrm>
                    <a:off x="508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33" name="矩形 396325">
                    <a:extLst>
                      <a:ext uri="{FF2B5EF4-FFF2-40B4-BE49-F238E27FC236}">
                        <a16:creationId xmlns:a16="http://schemas.microsoft.com/office/drawing/2014/main" xmlns="" id="{F3D0F06C-B9D9-445B-BB5D-8C6AEE447E78}"/>
                      </a:ext>
                    </a:extLst>
                  </p:cNvPr>
                  <p:cNvSpPr/>
                  <p:nvPr/>
                </p:nvSpPr>
                <p:spPr>
                  <a:xfrm>
                    <a:off x="465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2" name="组合 396326">
                  <a:extLst>
                    <a:ext uri="{FF2B5EF4-FFF2-40B4-BE49-F238E27FC236}">
                      <a16:creationId xmlns:a16="http://schemas.microsoft.com/office/drawing/2014/main" xmlns="" id="{2190369D-8171-4A1E-8116-3462D0D45C5E}"/>
                    </a:ext>
                  </a:extLst>
                </p:cNvPr>
                <p:cNvGrpSpPr/>
                <p:nvPr/>
              </p:nvGrpSpPr>
              <p:grpSpPr>
                <a:xfrm>
                  <a:off x="930" y="403"/>
                  <a:ext cx="465" cy="403"/>
                  <a:chOff x="930" y="403"/>
                  <a:chExt cx="465" cy="403"/>
                </a:xfrm>
              </p:grpSpPr>
              <p:sp>
                <p:nvSpPr>
                  <p:cNvPr id="230" name="矩形 396327">
                    <a:extLst>
                      <a:ext uri="{FF2B5EF4-FFF2-40B4-BE49-F238E27FC236}">
                        <a16:creationId xmlns:a16="http://schemas.microsoft.com/office/drawing/2014/main" xmlns="" id="{8704860E-0B09-4064-B56F-5429FAE25891}"/>
                      </a:ext>
                    </a:extLst>
                  </p:cNvPr>
                  <p:cNvSpPr/>
                  <p:nvPr/>
                </p:nvSpPr>
                <p:spPr>
                  <a:xfrm>
                    <a:off x="973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31" name="矩形 396328">
                    <a:extLst>
                      <a:ext uri="{FF2B5EF4-FFF2-40B4-BE49-F238E27FC236}">
                        <a16:creationId xmlns:a16="http://schemas.microsoft.com/office/drawing/2014/main" xmlns="" id="{DB79BEA3-EC12-4BBD-931F-1AE1281D3F57}"/>
                      </a:ext>
                    </a:extLst>
                  </p:cNvPr>
                  <p:cNvSpPr/>
                  <p:nvPr/>
                </p:nvSpPr>
                <p:spPr>
                  <a:xfrm>
                    <a:off x="930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3" name="组合 396329">
                  <a:extLst>
                    <a:ext uri="{FF2B5EF4-FFF2-40B4-BE49-F238E27FC236}">
                      <a16:creationId xmlns:a16="http://schemas.microsoft.com/office/drawing/2014/main" xmlns="" id="{84A65556-B64B-490E-80E3-5D04E026F7D4}"/>
                    </a:ext>
                  </a:extLst>
                </p:cNvPr>
                <p:cNvGrpSpPr/>
                <p:nvPr/>
              </p:nvGrpSpPr>
              <p:grpSpPr>
                <a:xfrm>
                  <a:off x="1395" y="403"/>
                  <a:ext cx="465" cy="403"/>
                  <a:chOff x="1395" y="403"/>
                  <a:chExt cx="465" cy="403"/>
                </a:xfrm>
              </p:grpSpPr>
              <p:sp>
                <p:nvSpPr>
                  <p:cNvPr id="228" name="矩形 396330">
                    <a:extLst>
                      <a:ext uri="{FF2B5EF4-FFF2-40B4-BE49-F238E27FC236}">
                        <a16:creationId xmlns:a16="http://schemas.microsoft.com/office/drawing/2014/main" xmlns="" id="{D6833B11-CBC7-4D88-B5FC-BBC38F1F1360}"/>
                      </a:ext>
                    </a:extLst>
                  </p:cNvPr>
                  <p:cNvSpPr/>
                  <p:nvPr/>
                </p:nvSpPr>
                <p:spPr>
                  <a:xfrm>
                    <a:off x="1438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29" name="矩形 396331">
                    <a:extLst>
                      <a:ext uri="{FF2B5EF4-FFF2-40B4-BE49-F238E27FC236}">
                        <a16:creationId xmlns:a16="http://schemas.microsoft.com/office/drawing/2014/main" xmlns="" id="{6094F675-8590-4554-87DF-F2DBD8DEAAF8}"/>
                      </a:ext>
                    </a:extLst>
                  </p:cNvPr>
                  <p:cNvSpPr/>
                  <p:nvPr/>
                </p:nvSpPr>
                <p:spPr>
                  <a:xfrm>
                    <a:off x="1395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4" name="组合 396332">
                  <a:extLst>
                    <a:ext uri="{FF2B5EF4-FFF2-40B4-BE49-F238E27FC236}">
                      <a16:creationId xmlns:a16="http://schemas.microsoft.com/office/drawing/2014/main" xmlns="" id="{27FEDF9E-39C0-4072-86F7-24FAA967D11F}"/>
                    </a:ext>
                  </a:extLst>
                </p:cNvPr>
                <p:cNvGrpSpPr/>
                <p:nvPr/>
              </p:nvGrpSpPr>
              <p:grpSpPr>
                <a:xfrm>
                  <a:off x="1860" y="403"/>
                  <a:ext cx="465" cy="403"/>
                  <a:chOff x="1860" y="403"/>
                  <a:chExt cx="465" cy="403"/>
                </a:xfrm>
              </p:grpSpPr>
              <p:sp>
                <p:nvSpPr>
                  <p:cNvPr id="226" name="矩形 396333">
                    <a:extLst>
                      <a:ext uri="{FF2B5EF4-FFF2-40B4-BE49-F238E27FC236}">
                        <a16:creationId xmlns:a16="http://schemas.microsoft.com/office/drawing/2014/main" xmlns="" id="{DA86ED4A-B400-4B69-86EC-0971CD1B5740}"/>
                      </a:ext>
                    </a:extLst>
                  </p:cNvPr>
                  <p:cNvSpPr/>
                  <p:nvPr/>
                </p:nvSpPr>
                <p:spPr>
                  <a:xfrm>
                    <a:off x="1903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27" name="矩形 396334">
                    <a:extLst>
                      <a:ext uri="{FF2B5EF4-FFF2-40B4-BE49-F238E27FC236}">
                        <a16:creationId xmlns:a16="http://schemas.microsoft.com/office/drawing/2014/main" xmlns="" id="{CA235D88-8C67-4C9B-A0B3-3CFCB5C09B08}"/>
                      </a:ext>
                    </a:extLst>
                  </p:cNvPr>
                  <p:cNvSpPr/>
                  <p:nvPr/>
                </p:nvSpPr>
                <p:spPr>
                  <a:xfrm>
                    <a:off x="1860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5" name="组合 396335">
                  <a:extLst>
                    <a:ext uri="{FF2B5EF4-FFF2-40B4-BE49-F238E27FC236}">
                      <a16:creationId xmlns:a16="http://schemas.microsoft.com/office/drawing/2014/main" xmlns="" id="{C8F0038F-1622-482D-8257-433839BF201F}"/>
                    </a:ext>
                  </a:extLst>
                </p:cNvPr>
                <p:cNvGrpSpPr/>
                <p:nvPr/>
              </p:nvGrpSpPr>
              <p:grpSpPr>
                <a:xfrm>
                  <a:off x="2325" y="403"/>
                  <a:ext cx="465" cy="403"/>
                  <a:chOff x="2325" y="403"/>
                  <a:chExt cx="465" cy="403"/>
                </a:xfrm>
              </p:grpSpPr>
              <p:sp>
                <p:nvSpPr>
                  <p:cNvPr id="224" name="矩形 396336">
                    <a:extLst>
                      <a:ext uri="{FF2B5EF4-FFF2-40B4-BE49-F238E27FC236}">
                        <a16:creationId xmlns:a16="http://schemas.microsoft.com/office/drawing/2014/main" xmlns="" id="{F267897C-DF60-4C95-8E01-B7E48FC7E013}"/>
                      </a:ext>
                    </a:extLst>
                  </p:cNvPr>
                  <p:cNvSpPr/>
                  <p:nvPr/>
                </p:nvSpPr>
                <p:spPr>
                  <a:xfrm>
                    <a:off x="2368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25" name="矩形 396337">
                    <a:extLst>
                      <a:ext uri="{FF2B5EF4-FFF2-40B4-BE49-F238E27FC236}">
                        <a16:creationId xmlns:a16="http://schemas.microsoft.com/office/drawing/2014/main" xmlns="" id="{012E557A-EA52-4782-97D9-BD830FA3F9EF}"/>
                      </a:ext>
                    </a:extLst>
                  </p:cNvPr>
                  <p:cNvSpPr/>
                  <p:nvPr/>
                </p:nvSpPr>
                <p:spPr>
                  <a:xfrm>
                    <a:off x="2325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6" name="组合 396338">
                  <a:extLst>
                    <a:ext uri="{FF2B5EF4-FFF2-40B4-BE49-F238E27FC236}">
                      <a16:creationId xmlns:a16="http://schemas.microsoft.com/office/drawing/2014/main" xmlns="" id="{D7E7F733-B4FF-474D-88E7-4588C7436471}"/>
                    </a:ext>
                  </a:extLst>
                </p:cNvPr>
                <p:cNvGrpSpPr/>
                <p:nvPr/>
              </p:nvGrpSpPr>
              <p:grpSpPr>
                <a:xfrm>
                  <a:off x="2790" y="403"/>
                  <a:ext cx="465" cy="403"/>
                  <a:chOff x="2790" y="403"/>
                  <a:chExt cx="465" cy="403"/>
                </a:xfrm>
              </p:grpSpPr>
              <p:sp>
                <p:nvSpPr>
                  <p:cNvPr id="222" name="矩形 396339">
                    <a:extLst>
                      <a:ext uri="{FF2B5EF4-FFF2-40B4-BE49-F238E27FC236}">
                        <a16:creationId xmlns:a16="http://schemas.microsoft.com/office/drawing/2014/main" xmlns="" id="{27EF393A-5651-4323-9858-16CA1C44C2BD}"/>
                      </a:ext>
                    </a:extLst>
                  </p:cNvPr>
                  <p:cNvSpPr/>
                  <p:nvPr/>
                </p:nvSpPr>
                <p:spPr>
                  <a:xfrm>
                    <a:off x="2833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40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23" name="矩形 396340">
                    <a:extLst>
                      <a:ext uri="{FF2B5EF4-FFF2-40B4-BE49-F238E27FC236}">
                        <a16:creationId xmlns:a16="http://schemas.microsoft.com/office/drawing/2014/main" xmlns="" id="{D0814AE1-941D-49EE-981B-0A1BC9FF9F78}"/>
                      </a:ext>
                    </a:extLst>
                  </p:cNvPr>
                  <p:cNvSpPr/>
                  <p:nvPr/>
                </p:nvSpPr>
                <p:spPr>
                  <a:xfrm>
                    <a:off x="2790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7" name="组合 396341">
                  <a:extLst>
                    <a:ext uri="{FF2B5EF4-FFF2-40B4-BE49-F238E27FC236}">
                      <a16:creationId xmlns:a16="http://schemas.microsoft.com/office/drawing/2014/main" xmlns="" id="{BF86B3FB-9460-4956-B891-42E6EF12C13D}"/>
                    </a:ext>
                  </a:extLst>
                </p:cNvPr>
                <p:cNvGrpSpPr/>
                <p:nvPr/>
              </p:nvGrpSpPr>
              <p:grpSpPr>
                <a:xfrm>
                  <a:off x="3255" y="403"/>
                  <a:ext cx="465" cy="403"/>
                  <a:chOff x="3255" y="403"/>
                  <a:chExt cx="465" cy="403"/>
                </a:xfrm>
              </p:grpSpPr>
              <p:sp>
                <p:nvSpPr>
                  <p:cNvPr id="220" name="矩形 396342">
                    <a:extLst>
                      <a:ext uri="{FF2B5EF4-FFF2-40B4-BE49-F238E27FC236}">
                        <a16:creationId xmlns:a16="http://schemas.microsoft.com/office/drawing/2014/main" xmlns="" id="{9A07F75F-C354-43CA-81FE-8341446105D8}"/>
                      </a:ext>
                    </a:extLst>
                  </p:cNvPr>
                  <p:cNvSpPr/>
                  <p:nvPr/>
                </p:nvSpPr>
                <p:spPr>
                  <a:xfrm>
                    <a:off x="3298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21" name="矩形 396343">
                    <a:extLst>
                      <a:ext uri="{FF2B5EF4-FFF2-40B4-BE49-F238E27FC236}">
                        <a16:creationId xmlns:a16="http://schemas.microsoft.com/office/drawing/2014/main" xmlns="" id="{F0E4DA0F-0474-4125-90DA-4224253A9CD5}"/>
                      </a:ext>
                    </a:extLst>
                  </p:cNvPr>
                  <p:cNvSpPr/>
                  <p:nvPr/>
                </p:nvSpPr>
                <p:spPr>
                  <a:xfrm>
                    <a:off x="3255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8" name="组合 396344">
                  <a:extLst>
                    <a:ext uri="{FF2B5EF4-FFF2-40B4-BE49-F238E27FC236}">
                      <a16:creationId xmlns:a16="http://schemas.microsoft.com/office/drawing/2014/main" xmlns="" id="{B4DD8D71-7758-4550-BF7D-871E8C8C13C2}"/>
                    </a:ext>
                  </a:extLst>
                </p:cNvPr>
                <p:cNvGrpSpPr/>
                <p:nvPr/>
              </p:nvGrpSpPr>
              <p:grpSpPr>
                <a:xfrm>
                  <a:off x="3720" y="403"/>
                  <a:ext cx="465" cy="403"/>
                  <a:chOff x="3720" y="403"/>
                  <a:chExt cx="465" cy="403"/>
                </a:xfrm>
              </p:grpSpPr>
              <p:sp>
                <p:nvSpPr>
                  <p:cNvPr id="218" name="矩形 396345">
                    <a:extLst>
                      <a:ext uri="{FF2B5EF4-FFF2-40B4-BE49-F238E27FC236}">
                        <a16:creationId xmlns:a16="http://schemas.microsoft.com/office/drawing/2014/main" xmlns="" id="{E98CF6A2-F144-4470-8962-05EACC95B111}"/>
                      </a:ext>
                    </a:extLst>
                  </p:cNvPr>
                  <p:cNvSpPr/>
                  <p:nvPr/>
                </p:nvSpPr>
                <p:spPr>
                  <a:xfrm>
                    <a:off x="3763" y="403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19" name="矩形 396346">
                    <a:extLst>
                      <a:ext uri="{FF2B5EF4-FFF2-40B4-BE49-F238E27FC236}">
                        <a16:creationId xmlns:a16="http://schemas.microsoft.com/office/drawing/2014/main" xmlns="" id="{3ED73BCD-1F81-46DF-90D8-A6F048A2C74D}"/>
                      </a:ext>
                    </a:extLst>
                  </p:cNvPr>
                  <p:cNvSpPr/>
                  <p:nvPr/>
                </p:nvSpPr>
                <p:spPr>
                  <a:xfrm>
                    <a:off x="3720" y="403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29" name="组合 396347">
                  <a:extLst>
                    <a:ext uri="{FF2B5EF4-FFF2-40B4-BE49-F238E27FC236}">
                      <a16:creationId xmlns:a16="http://schemas.microsoft.com/office/drawing/2014/main" xmlns="" id="{419FE734-D1A1-40B0-BD45-BED06E12D79F}"/>
                    </a:ext>
                  </a:extLst>
                </p:cNvPr>
                <p:cNvGrpSpPr/>
                <p:nvPr/>
              </p:nvGrpSpPr>
              <p:grpSpPr>
                <a:xfrm>
                  <a:off x="0" y="806"/>
                  <a:ext cx="465" cy="403"/>
                  <a:chOff x="0" y="806"/>
                  <a:chExt cx="465" cy="403"/>
                </a:xfrm>
              </p:grpSpPr>
              <p:sp>
                <p:nvSpPr>
                  <p:cNvPr id="216" name="矩形 396348">
                    <a:extLst>
                      <a:ext uri="{FF2B5EF4-FFF2-40B4-BE49-F238E27FC236}">
                        <a16:creationId xmlns:a16="http://schemas.microsoft.com/office/drawing/2014/main" xmlns="" id="{81D91CCE-0E5F-415B-8CAB-1C6EA85D53BF}"/>
                      </a:ext>
                    </a:extLst>
                  </p:cNvPr>
                  <p:cNvSpPr/>
                  <p:nvPr/>
                </p:nvSpPr>
                <p:spPr>
                  <a:xfrm>
                    <a:off x="43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17" name="矩形 396349">
                    <a:extLst>
                      <a:ext uri="{FF2B5EF4-FFF2-40B4-BE49-F238E27FC236}">
                        <a16:creationId xmlns:a16="http://schemas.microsoft.com/office/drawing/2014/main" xmlns="" id="{E808B0AD-FD43-4CEF-A9BD-0C47334E97F0}"/>
                      </a:ext>
                    </a:extLst>
                  </p:cNvPr>
                  <p:cNvSpPr/>
                  <p:nvPr/>
                </p:nvSpPr>
                <p:spPr>
                  <a:xfrm>
                    <a:off x="0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0" name="组合 396350">
                  <a:extLst>
                    <a:ext uri="{FF2B5EF4-FFF2-40B4-BE49-F238E27FC236}">
                      <a16:creationId xmlns:a16="http://schemas.microsoft.com/office/drawing/2014/main" xmlns="" id="{B86464E6-D606-4D94-975F-E1CD0D386758}"/>
                    </a:ext>
                  </a:extLst>
                </p:cNvPr>
                <p:cNvGrpSpPr/>
                <p:nvPr/>
              </p:nvGrpSpPr>
              <p:grpSpPr>
                <a:xfrm>
                  <a:off x="465" y="806"/>
                  <a:ext cx="465" cy="403"/>
                  <a:chOff x="465" y="806"/>
                  <a:chExt cx="465" cy="403"/>
                </a:xfrm>
              </p:grpSpPr>
              <p:sp>
                <p:nvSpPr>
                  <p:cNvPr id="214" name="矩形 396351">
                    <a:extLst>
                      <a:ext uri="{FF2B5EF4-FFF2-40B4-BE49-F238E27FC236}">
                        <a16:creationId xmlns:a16="http://schemas.microsoft.com/office/drawing/2014/main" xmlns="" id="{BAF0DC85-D74C-452E-9204-7A5973EEE98F}"/>
                      </a:ext>
                    </a:extLst>
                  </p:cNvPr>
                  <p:cNvSpPr/>
                  <p:nvPr/>
                </p:nvSpPr>
                <p:spPr>
                  <a:xfrm>
                    <a:off x="508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15" name="矩形 396352">
                    <a:extLst>
                      <a:ext uri="{FF2B5EF4-FFF2-40B4-BE49-F238E27FC236}">
                        <a16:creationId xmlns:a16="http://schemas.microsoft.com/office/drawing/2014/main" xmlns="" id="{7C9E703F-50D6-453B-B212-030F51023D9F}"/>
                      </a:ext>
                    </a:extLst>
                  </p:cNvPr>
                  <p:cNvSpPr/>
                  <p:nvPr/>
                </p:nvSpPr>
                <p:spPr>
                  <a:xfrm>
                    <a:off x="465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1" name="组合 396353">
                  <a:extLst>
                    <a:ext uri="{FF2B5EF4-FFF2-40B4-BE49-F238E27FC236}">
                      <a16:creationId xmlns:a16="http://schemas.microsoft.com/office/drawing/2014/main" xmlns="" id="{E4F60F94-4FDA-4D58-A28D-2903C8100E4E}"/>
                    </a:ext>
                  </a:extLst>
                </p:cNvPr>
                <p:cNvGrpSpPr/>
                <p:nvPr/>
              </p:nvGrpSpPr>
              <p:grpSpPr>
                <a:xfrm>
                  <a:off x="930" y="806"/>
                  <a:ext cx="465" cy="403"/>
                  <a:chOff x="930" y="806"/>
                  <a:chExt cx="465" cy="403"/>
                </a:xfrm>
              </p:grpSpPr>
              <p:sp>
                <p:nvSpPr>
                  <p:cNvPr id="212" name="矩形 396354">
                    <a:extLst>
                      <a:ext uri="{FF2B5EF4-FFF2-40B4-BE49-F238E27FC236}">
                        <a16:creationId xmlns:a16="http://schemas.microsoft.com/office/drawing/2014/main" xmlns="" id="{16F32717-4D09-42DD-AA63-CF58902A3B47}"/>
                      </a:ext>
                    </a:extLst>
                  </p:cNvPr>
                  <p:cNvSpPr/>
                  <p:nvPr/>
                </p:nvSpPr>
                <p:spPr>
                  <a:xfrm>
                    <a:off x="973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13" name="矩形 396355">
                    <a:extLst>
                      <a:ext uri="{FF2B5EF4-FFF2-40B4-BE49-F238E27FC236}">
                        <a16:creationId xmlns:a16="http://schemas.microsoft.com/office/drawing/2014/main" xmlns="" id="{6A68E40B-6390-4F12-B508-926DC39668E4}"/>
                      </a:ext>
                    </a:extLst>
                  </p:cNvPr>
                  <p:cNvSpPr/>
                  <p:nvPr/>
                </p:nvSpPr>
                <p:spPr>
                  <a:xfrm>
                    <a:off x="930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2" name="组合 396356">
                  <a:extLst>
                    <a:ext uri="{FF2B5EF4-FFF2-40B4-BE49-F238E27FC236}">
                      <a16:creationId xmlns:a16="http://schemas.microsoft.com/office/drawing/2014/main" xmlns="" id="{311809BD-69C8-4D1E-96E6-53D3C0047FD9}"/>
                    </a:ext>
                  </a:extLst>
                </p:cNvPr>
                <p:cNvGrpSpPr/>
                <p:nvPr/>
              </p:nvGrpSpPr>
              <p:grpSpPr>
                <a:xfrm>
                  <a:off x="1395" y="806"/>
                  <a:ext cx="465" cy="403"/>
                  <a:chOff x="1395" y="806"/>
                  <a:chExt cx="465" cy="403"/>
                </a:xfrm>
              </p:grpSpPr>
              <p:sp>
                <p:nvSpPr>
                  <p:cNvPr id="210" name="矩形 396357">
                    <a:extLst>
                      <a:ext uri="{FF2B5EF4-FFF2-40B4-BE49-F238E27FC236}">
                        <a16:creationId xmlns:a16="http://schemas.microsoft.com/office/drawing/2014/main" xmlns="" id="{61C34F56-AA0D-4756-A312-A2349B973338}"/>
                      </a:ext>
                    </a:extLst>
                  </p:cNvPr>
                  <p:cNvSpPr/>
                  <p:nvPr/>
                </p:nvSpPr>
                <p:spPr>
                  <a:xfrm>
                    <a:off x="1438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11" name="矩形 396358">
                    <a:extLst>
                      <a:ext uri="{FF2B5EF4-FFF2-40B4-BE49-F238E27FC236}">
                        <a16:creationId xmlns:a16="http://schemas.microsoft.com/office/drawing/2014/main" xmlns="" id="{5DF840EB-52D8-4A8C-A2A6-465543E98103}"/>
                      </a:ext>
                    </a:extLst>
                  </p:cNvPr>
                  <p:cNvSpPr/>
                  <p:nvPr/>
                </p:nvSpPr>
                <p:spPr>
                  <a:xfrm>
                    <a:off x="1395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3" name="组合 396359">
                  <a:extLst>
                    <a:ext uri="{FF2B5EF4-FFF2-40B4-BE49-F238E27FC236}">
                      <a16:creationId xmlns:a16="http://schemas.microsoft.com/office/drawing/2014/main" xmlns="" id="{998EFAB9-4B47-4128-944E-65B8AFE8CAE5}"/>
                    </a:ext>
                  </a:extLst>
                </p:cNvPr>
                <p:cNvGrpSpPr/>
                <p:nvPr/>
              </p:nvGrpSpPr>
              <p:grpSpPr>
                <a:xfrm>
                  <a:off x="1860" y="806"/>
                  <a:ext cx="465" cy="403"/>
                  <a:chOff x="1860" y="806"/>
                  <a:chExt cx="465" cy="403"/>
                </a:xfrm>
              </p:grpSpPr>
              <p:sp>
                <p:nvSpPr>
                  <p:cNvPr id="208" name="矩形 396360">
                    <a:extLst>
                      <a:ext uri="{FF2B5EF4-FFF2-40B4-BE49-F238E27FC236}">
                        <a16:creationId xmlns:a16="http://schemas.microsoft.com/office/drawing/2014/main" xmlns="" id="{BDF030B0-B61C-42F8-9E0B-BD1AA2EDA384}"/>
                      </a:ext>
                    </a:extLst>
                  </p:cNvPr>
                  <p:cNvSpPr/>
                  <p:nvPr/>
                </p:nvSpPr>
                <p:spPr>
                  <a:xfrm>
                    <a:off x="1903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09" name="矩形 396361">
                    <a:extLst>
                      <a:ext uri="{FF2B5EF4-FFF2-40B4-BE49-F238E27FC236}">
                        <a16:creationId xmlns:a16="http://schemas.microsoft.com/office/drawing/2014/main" xmlns="" id="{B7D2DD98-CBED-45C6-9081-0E7466BC7571}"/>
                      </a:ext>
                    </a:extLst>
                  </p:cNvPr>
                  <p:cNvSpPr/>
                  <p:nvPr/>
                </p:nvSpPr>
                <p:spPr>
                  <a:xfrm>
                    <a:off x="1860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4" name="组合 396362">
                  <a:extLst>
                    <a:ext uri="{FF2B5EF4-FFF2-40B4-BE49-F238E27FC236}">
                      <a16:creationId xmlns:a16="http://schemas.microsoft.com/office/drawing/2014/main" xmlns="" id="{25C8EAA7-A4CC-438F-96B4-B627E3793589}"/>
                    </a:ext>
                  </a:extLst>
                </p:cNvPr>
                <p:cNvGrpSpPr/>
                <p:nvPr/>
              </p:nvGrpSpPr>
              <p:grpSpPr>
                <a:xfrm>
                  <a:off x="2325" y="806"/>
                  <a:ext cx="465" cy="403"/>
                  <a:chOff x="2325" y="806"/>
                  <a:chExt cx="465" cy="403"/>
                </a:xfrm>
              </p:grpSpPr>
              <p:sp>
                <p:nvSpPr>
                  <p:cNvPr id="206" name="矩形 396363">
                    <a:extLst>
                      <a:ext uri="{FF2B5EF4-FFF2-40B4-BE49-F238E27FC236}">
                        <a16:creationId xmlns:a16="http://schemas.microsoft.com/office/drawing/2014/main" xmlns="" id="{D9E637DF-95BF-496B-B8BB-E77AB425E287}"/>
                      </a:ext>
                    </a:extLst>
                  </p:cNvPr>
                  <p:cNvSpPr/>
                  <p:nvPr/>
                </p:nvSpPr>
                <p:spPr>
                  <a:xfrm>
                    <a:off x="2368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07" name="矩形 396364">
                    <a:extLst>
                      <a:ext uri="{FF2B5EF4-FFF2-40B4-BE49-F238E27FC236}">
                        <a16:creationId xmlns:a16="http://schemas.microsoft.com/office/drawing/2014/main" xmlns="" id="{E9D28EE5-6D7A-48B4-888D-727C7608BC51}"/>
                      </a:ext>
                    </a:extLst>
                  </p:cNvPr>
                  <p:cNvSpPr/>
                  <p:nvPr/>
                </p:nvSpPr>
                <p:spPr>
                  <a:xfrm>
                    <a:off x="2325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5" name="组合 396365">
                  <a:extLst>
                    <a:ext uri="{FF2B5EF4-FFF2-40B4-BE49-F238E27FC236}">
                      <a16:creationId xmlns:a16="http://schemas.microsoft.com/office/drawing/2014/main" xmlns="" id="{BBAA5139-AF9C-4D5C-ABDB-E2F61EB0B62C}"/>
                    </a:ext>
                  </a:extLst>
                </p:cNvPr>
                <p:cNvGrpSpPr/>
                <p:nvPr/>
              </p:nvGrpSpPr>
              <p:grpSpPr>
                <a:xfrm>
                  <a:off x="2790" y="806"/>
                  <a:ext cx="465" cy="403"/>
                  <a:chOff x="2790" y="806"/>
                  <a:chExt cx="465" cy="403"/>
                </a:xfrm>
              </p:grpSpPr>
              <p:sp>
                <p:nvSpPr>
                  <p:cNvPr id="204" name="矩形 396366">
                    <a:extLst>
                      <a:ext uri="{FF2B5EF4-FFF2-40B4-BE49-F238E27FC236}">
                        <a16:creationId xmlns:a16="http://schemas.microsoft.com/office/drawing/2014/main" xmlns="" id="{82BF2FD5-BE25-4335-85A7-397559AAEB53}"/>
                      </a:ext>
                    </a:extLst>
                  </p:cNvPr>
                  <p:cNvSpPr/>
                  <p:nvPr/>
                </p:nvSpPr>
                <p:spPr>
                  <a:xfrm>
                    <a:off x="2833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58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05" name="矩形 396367">
                    <a:extLst>
                      <a:ext uri="{FF2B5EF4-FFF2-40B4-BE49-F238E27FC236}">
                        <a16:creationId xmlns:a16="http://schemas.microsoft.com/office/drawing/2014/main" xmlns="" id="{D1397CBF-EEB0-47C5-BB95-B1ECC4AE7D17}"/>
                      </a:ext>
                    </a:extLst>
                  </p:cNvPr>
                  <p:cNvSpPr/>
                  <p:nvPr/>
                </p:nvSpPr>
                <p:spPr>
                  <a:xfrm>
                    <a:off x="2790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6" name="组合 396368">
                  <a:extLst>
                    <a:ext uri="{FF2B5EF4-FFF2-40B4-BE49-F238E27FC236}">
                      <a16:creationId xmlns:a16="http://schemas.microsoft.com/office/drawing/2014/main" xmlns="" id="{1A857FE6-5CAE-4A4F-9D37-E304C975BDAD}"/>
                    </a:ext>
                  </a:extLst>
                </p:cNvPr>
                <p:cNvGrpSpPr/>
                <p:nvPr/>
              </p:nvGrpSpPr>
              <p:grpSpPr>
                <a:xfrm>
                  <a:off x="3255" y="806"/>
                  <a:ext cx="465" cy="403"/>
                  <a:chOff x="3255" y="806"/>
                  <a:chExt cx="465" cy="403"/>
                </a:xfrm>
              </p:grpSpPr>
              <p:sp>
                <p:nvSpPr>
                  <p:cNvPr id="202" name="矩形 396369">
                    <a:extLst>
                      <a:ext uri="{FF2B5EF4-FFF2-40B4-BE49-F238E27FC236}">
                        <a16:creationId xmlns:a16="http://schemas.microsoft.com/office/drawing/2014/main" xmlns="" id="{7B5FFA05-45D8-4CA7-8A38-A4B97E6CA572}"/>
                      </a:ext>
                    </a:extLst>
                  </p:cNvPr>
                  <p:cNvSpPr/>
                  <p:nvPr/>
                </p:nvSpPr>
                <p:spPr>
                  <a:xfrm>
                    <a:off x="3298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03" name="矩形 396370">
                    <a:extLst>
                      <a:ext uri="{FF2B5EF4-FFF2-40B4-BE49-F238E27FC236}">
                        <a16:creationId xmlns:a16="http://schemas.microsoft.com/office/drawing/2014/main" xmlns="" id="{5C6E2966-8A3B-47BD-9FBD-B93B28271EA4}"/>
                      </a:ext>
                    </a:extLst>
                  </p:cNvPr>
                  <p:cNvSpPr/>
                  <p:nvPr/>
                </p:nvSpPr>
                <p:spPr>
                  <a:xfrm>
                    <a:off x="3255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7" name="组合 396371">
                  <a:extLst>
                    <a:ext uri="{FF2B5EF4-FFF2-40B4-BE49-F238E27FC236}">
                      <a16:creationId xmlns:a16="http://schemas.microsoft.com/office/drawing/2014/main" xmlns="" id="{0980DEF3-DA97-47A3-A0DC-8D90497AE1D6}"/>
                    </a:ext>
                  </a:extLst>
                </p:cNvPr>
                <p:cNvGrpSpPr/>
                <p:nvPr/>
              </p:nvGrpSpPr>
              <p:grpSpPr>
                <a:xfrm>
                  <a:off x="3720" y="806"/>
                  <a:ext cx="465" cy="403"/>
                  <a:chOff x="3720" y="806"/>
                  <a:chExt cx="465" cy="403"/>
                </a:xfrm>
              </p:grpSpPr>
              <p:sp>
                <p:nvSpPr>
                  <p:cNvPr id="200" name="矩形 396372">
                    <a:extLst>
                      <a:ext uri="{FF2B5EF4-FFF2-40B4-BE49-F238E27FC236}">
                        <a16:creationId xmlns:a16="http://schemas.microsoft.com/office/drawing/2014/main" xmlns="" id="{935E06F5-3DA4-4589-BDB8-9BB3208B85BF}"/>
                      </a:ext>
                    </a:extLst>
                  </p:cNvPr>
                  <p:cNvSpPr/>
                  <p:nvPr/>
                </p:nvSpPr>
                <p:spPr>
                  <a:xfrm>
                    <a:off x="3763" y="806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201" name="矩形 396373">
                    <a:extLst>
                      <a:ext uri="{FF2B5EF4-FFF2-40B4-BE49-F238E27FC236}">
                        <a16:creationId xmlns:a16="http://schemas.microsoft.com/office/drawing/2014/main" xmlns="" id="{B515DB15-B50E-4258-903B-BD1EE5862AE1}"/>
                      </a:ext>
                    </a:extLst>
                  </p:cNvPr>
                  <p:cNvSpPr/>
                  <p:nvPr/>
                </p:nvSpPr>
                <p:spPr>
                  <a:xfrm>
                    <a:off x="3720" y="806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8" name="组合 396374">
                  <a:extLst>
                    <a:ext uri="{FF2B5EF4-FFF2-40B4-BE49-F238E27FC236}">
                      <a16:creationId xmlns:a16="http://schemas.microsoft.com/office/drawing/2014/main" xmlns="" id="{0AA6A7A6-B16E-4111-8262-B4D6EFDC7E5F}"/>
                    </a:ext>
                  </a:extLst>
                </p:cNvPr>
                <p:cNvGrpSpPr/>
                <p:nvPr/>
              </p:nvGrpSpPr>
              <p:grpSpPr>
                <a:xfrm>
                  <a:off x="0" y="1209"/>
                  <a:ext cx="465" cy="403"/>
                  <a:chOff x="0" y="1209"/>
                  <a:chExt cx="465" cy="403"/>
                </a:xfrm>
              </p:grpSpPr>
              <p:sp>
                <p:nvSpPr>
                  <p:cNvPr id="198" name="矩形 396375">
                    <a:extLst>
                      <a:ext uri="{FF2B5EF4-FFF2-40B4-BE49-F238E27FC236}">
                        <a16:creationId xmlns:a16="http://schemas.microsoft.com/office/drawing/2014/main" xmlns="" id="{4BEDF9AE-023A-4586-9653-3492B411FD45}"/>
                      </a:ext>
                    </a:extLst>
                  </p:cNvPr>
                  <p:cNvSpPr/>
                  <p:nvPr/>
                </p:nvSpPr>
                <p:spPr>
                  <a:xfrm>
                    <a:off x="43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99" name="矩形 396376">
                    <a:extLst>
                      <a:ext uri="{FF2B5EF4-FFF2-40B4-BE49-F238E27FC236}">
                        <a16:creationId xmlns:a16="http://schemas.microsoft.com/office/drawing/2014/main" xmlns="" id="{4ADB744D-8684-48C8-B933-3F823EAB2334}"/>
                      </a:ext>
                    </a:extLst>
                  </p:cNvPr>
                  <p:cNvSpPr/>
                  <p:nvPr/>
                </p:nvSpPr>
                <p:spPr>
                  <a:xfrm>
                    <a:off x="0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39" name="组合 396377">
                  <a:extLst>
                    <a:ext uri="{FF2B5EF4-FFF2-40B4-BE49-F238E27FC236}">
                      <a16:creationId xmlns:a16="http://schemas.microsoft.com/office/drawing/2014/main" xmlns="" id="{61A21113-6D09-4829-91E6-6B7525FBE232}"/>
                    </a:ext>
                  </a:extLst>
                </p:cNvPr>
                <p:cNvGrpSpPr/>
                <p:nvPr/>
              </p:nvGrpSpPr>
              <p:grpSpPr>
                <a:xfrm>
                  <a:off x="465" y="1209"/>
                  <a:ext cx="465" cy="403"/>
                  <a:chOff x="465" y="1209"/>
                  <a:chExt cx="465" cy="403"/>
                </a:xfrm>
              </p:grpSpPr>
              <p:sp>
                <p:nvSpPr>
                  <p:cNvPr id="196" name="矩形 396378">
                    <a:extLst>
                      <a:ext uri="{FF2B5EF4-FFF2-40B4-BE49-F238E27FC236}">
                        <a16:creationId xmlns:a16="http://schemas.microsoft.com/office/drawing/2014/main" xmlns="" id="{F6E5146E-8EF7-4384-BE75-B04DF5412E1A}"/>
                      </a:ext>
                    </a:extLst>
                  </p:cNvPr>
                  <p:cNvSpPr/>
                  <p:nvPr/>
                </p:nvSpPr>
                <p:spPr>
                  <a:xfrm>
                    <a:off x="508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97" name="矩形 396379">
                    <a:extLst>
                      <a:ext uri="{FF2B5EF4-FFF2-40B4-BE49-F238E27FC236}">
                        <a16:creationId xmlns:a16="http://schemas.microsoft.com/office/drawing/2014/main" xmlns="" id="{CE385D74-9E01-4439-9929-76270A1F8745}"/>
                      </a:ext>
                    </a:extLst>
                  </p:cNvPr>
                  <p:cNvSpPr/>
                  <p:nvPr/>
                </p:nvSpPr>
                <p:spPr>
                  <a:xfrm>
                    <a:off x="465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0" name="组合 396380">
                  <a:extLst>
                    <a:ext uri="{FF2B5EF4-FFF2-40B4-BE49-F238E27FC236}">
                      <a16:creationId xmlns:a16="http://schemas.microsoft.com/office/drawing/2014/main" xmlns="" id="{A72B8E55-5280-4DAD-A566-4F641E22583C}"/>
                    </a:ext>
                  </a:extLst>
                </p:cNvPr>
                <p:cNvGrpSpPr/>
                <p:nvPr/>
              </p:nvGrpSpPr>
              <p:grpSpPr>
                <a:xfrm>
                  <a:off x="930" y="1209"/>
                  <a:ext cx="465" cy="403"/>
                  <a:chOff x="930" y="1209"/>
                  <a:chExt cx="465" cy="403"/>
                </a:xfrm>
              </p:grpSpPr>
              <p:sp>
                <p:nvSpPr>
                  <p:cNvPr id="194" name="矩形 396381">
                    <a:extLst>
                      <a:ext uri="{FF2B5EF4-FFF2-40B4-BE49-F238E27FC236}">
                        <a16:creationId xmlns:a16="http://schemas.microsoft.com/office/drawing/2014/main" xmlns="" id="{C2F99A08-4248-4A44-9A98-6F5D1E72F5EA}"/>
                      </a:ext>
                    </a:extLst>
                  </p:cNvPr>
                  <p:cNvSpPr/>
                  <p:nvPr/>
                </p:nvSpPr>
                <p:spPr>
                  <a:xfrm>
                    <a:off x="973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95" name="矩形 396382">
                    <a:extLst>
                      <a:ext uri="{FF2B5EF4-FFF2-40B4-BE49-F238E27FC236}">
                        <a16:creationId xmlns:a16="http://schemas.microsoft.com/office/drawing/2014/main" xmlns="" id="{53BC0650-459F-47B6-8B9B-CAFC55A184A5}"/>
                      </a:ext>
                    </a:extLst>
                  </p:cNvPr>
                  <p:cNvSpPr/>
                  <p:nvPr/>
                </p:nvSpPr>
                <p:spPr>
                  <a:xfrm>
                    <a:off x="930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1" name="组合 396383">
                  <a:extLst>
                    <a:ext uri="{FF2B5EF4-FFF2-40B4-BE49-F238E27FC236}">
                      <a16:creationId xmlns:a16="http://schemas.microsoft.com/office/drawing/2014/main" xmlns="" id="{8D52AC98-7F34-4965-9296-84E97CAF22A1}"/>
                    </a:ext>
                  </a:extLst>
                </p:cNvPr>
                <p:cNvGrpSpPr/>
                <p:nvPr/>
              </p:nvGrpSpPr>
              <p:grpSpPr>
                <a:xfrm>
                  <a:off x="1395" y="1209"/>
                  <a:ext cx="465" cy="403"/>
                  <a:chOff x="1395" y="1209"/>
                  <a:chExt cx="465" cy="403"/>
                </a:xfrm>
              </p:grpSpPr>
              <p:sp>
                <p:nvSpPr>
                  <p:cNvPr id="192" name="矩形 396384">
                    <a:extLst>
                      <a:ext uri="{FF2B5EF4-FFF2-40B4-BE49-F238E27FC236}">
                        <a16:creationId xmlns:a16="http://schemas.microsoft.com/office/drawing/2014/main" xmlns="" id="{81BDD49F-0BAA-448A-9418-E085515F3C90}"/>
                      </a:ext>
                    </a:extLst>
                  </p:cNvPr>
                  <p:cNvSpPr/>
                  <p:nvPr/>
                </p:nvSpPr>
                <p:spPr>
                  <a:xfrm>
                    <a:off x="1438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93" name="矩形 396385">
                    <a:extLst>
                      <a:ext uri="{FF2B5EF4-FFF2-40B4-BE49-F238E27FC236}">
                        <a16:creationId xmlns:a16="http://schemas.microsoft.com/office/drawing/2014/main" xmlns="" id="{E2E3087D-A258-4692-A8B7-D3B203807F6D}"/>
                      </a:ext>
                    </a:extLst>
                  </p:cNvPr>
                  <p:cNvSpPr/>
                  <p:nvPr/>
                </p:nvSpPr>
                <p:spPr>
                  <a:xfrm>
                    <a:off x="1395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2" name="组合 396386">
                  <a:extLst>
                    <a:ext uri="{FF2B5EF4-FFF2-40B4-BE49-F238E27FC236}">
                      <a16:creationId xmlns:a16="http://schemas.microsoft.com/office/drawing/2014/main" xmlns="" id="{F3FE177F-1199-4B82-9CFF-25C5DF866598}"/>
                    </a:ext>
                  </a:extLst>
                </p:cNvPr>
                <p:cNvGrpSpPr/>
                <p:nvPr/>
              </p:nvGrpSpPr>
              <p:grpSpPr>
                <a:xfrm>
                  <a:off x="1860" y="1209"/>
                  <a:ext cx="465" cy="403"/>
                  <a:chOff x="1860" y="1209"/>
                  <a:chExt cx="465" cy="403"/>
                </a:xfrm>
              </p:grpSpPr>
              <p:sp>
                <p:nvSpPr>
                  <p:cNvPr id="190" name="矩形 396387">
                    <a:extLst>
                      <a:ext uri="{FF2B5EF4-FFF2-40B4-BE49-F238E27FC236}">
                        <a16:creationId xmlns:a16="http://schemas.microsoft.com/office/drawing/2014/main" xmlns="" id="{15D90B64-9581-41E4-9B94-507F2CDE97DE}"/>
                      </a:ext>
                    </a:extLst>
                  </p:cNvPr>
                  <p:cNvSpPr/>
                  <p:nvPr/>
                </p:nvSpPr>
                <p:spPr>
                  <a:xfrm>
                    <a:off x="1903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91" name="矩形 396388">
                    <a:extLst>
                      <a:ext uri="{FF2B5EF4-FFF2-40B4-BE49-F238E27FC236}">
                        <a16:creationId xmlns:a16="http://schemas.microsoft.com/office/drawing/2014/main" xmlns="" id="{A60E81BA-0F7A-4E15-926F-285A6B896A06}"/>
                      </a:ext>
                    </a:extLst>
                  </p:cNvPr>
                  <p:cNvSpPr/>
                  <p:nvPr/>
                </p:nvSpPr>
                <p:spPr>
                  <a:xfrm>
                    <a:off x="1860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3" name="组合 396389">
                  <a:extLst>
                    <a:ext uri="{FF2B5EF4-FFF2-40B4-BE49-F238E27FC236}">
                      <a16:creationId xmlns:a16="http://schemas.microsoft.com/office/drawing/2014/main" xmlns="" id="{C52A16B1-140D-4A52-A3D7-2738491D0CD6}"/>
                    </a:ext>
                  </a:extLst>
                </p:cNvPr>
                <p:cNvGrpSpPr/>
                <p:nvPr/>
              </p:nvGrpSpPr>
              <p:grpSpPr>
                <a:xfrm>
                  <a:off x="2325" y="1209"/>
                  <a:ext cx="465" cy="403"/>
                  <a:chOff x="2325" y="1209"/>
                  <a:chExt cx="465" cy="403"/>
                </a:xfrm>
              </p:grpSpPr>
              <p:sp>
                <p:nvSpPr>
                  <p:cNvPr id="188" name="矩形 396390">
                    <a:extLst>
                      <a:ext uri="{FF2B5EF4-FFF2-40B4-BE49-F238E27FC236}">
                        <a16:creationId xmlns:a16="http://schemas.microsoft.com/office/drawing/2014/main" xmlns="" id="{7F8F725C-3E39-4E10-A157-4008FB94C157}"/>
                      </a:ext>
                    </a:extLst>
                  </p:cNvPr>
                  <p:cNvSpPr/>
                  <p:nvPr/>
                </p:nvSpPr>
                <p:spPr>
                  <a:xfrm>
                    <a:off x="2368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40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89" name="矩形 396391">
                    <a:extLst>
                      <a:ext uri="{FF2B5EF4-FFF2-40B4-BE49-F238E27FC236}">
                        <a16:creationId xmlns:a16="http://schemas.microsoft.com/office/drawing/2014/main" xmlns="" id="{08C1CDF3-A005-48F7-98E5-C6051CC593BF}"/>
                      </a:ext>
                    </a:extLst>
                  </p:cNvPr>
                  <p:cNvSpPr/>
                  <p:nvPr/>
                </p:nvSpPr>
                <p:spPr>
                  <a:xfrm>
                    <a:off x="2325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4" name="组合 396392">
                  <a:extLst>
                    <a:ext uri="{FF2B5EF4-FFF2-40B4-BE49-F238E27FC236}">
                      <a16:creationId xmlns:a16="http://schemas.microsoft.com/office/drawing/2014/main" xmlns="" id="{7361ECFB-13DE-437B-9CA0-10F992ACF050}"/>
                    </a:ext>
                  </a:extLst>
                </p:cNvPr>
                <p:cNvGrpSpPr/>
                <p:nvPr/>
              </p:nvGrpSpPr>
              <p:grpSpPr>
                <a:xfrm>
                  <a:off x="2790" y="1209"/>
                  <a:ext cx="465" cy="403"/>
                  <a:chOff x="2790" y="1209"/>
                  <a:chExt cx="465" cy="403"/>
                </a:xfrm>
              </p:grpSpPr>
              <p:sp>
                <p:nvSpPr>
                  <p:cNvPr id="186" name="矩形 396393">
                    <a:extLst>
                      <a:ext uri="{FF2B5EF4-FFF2-40B4-BE49-F238E27FC236}">
                        <a16:creationId xmlns:a16="http://schemas.microsoft.com/office/drawing/2014/main" xmlns="" id="{230306FC-D60C-4A8D-9EC8-4B847F7FDFFA}"/>
                      </a:ext>
                    </a:extLst>
                  </p:cNvPr>
                  <p:cNvSpPr/>
                  <p:nvPr/>
                </p:nvSpPr>
                <p:spPr>
                  <a:xfrm>
                    <a:off x="2833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87" name="矩形 396394">
                    <a:extLst>
                      <a:ext uri="{FF2B5EF4-FFF2-40B4-BE49-F238E27FC236}">
                        <a16:creationId xmlns:a16="http://schemas.microsoft.com/office/drawing/2014/main" xmlns="" id="{58528474-0897-4331-9A2A-06DC737F6D87}"/>
                      </a:ext>
                    </a:extLst>
                  </p:cNvPr>
                  <p:cNvSpPr/>
                  <p:nvPr/>
                </p:nvSpPr>
                <p:spPr>
                  <a:xfrm>
                    <a:off x="2790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5" name="组合 396395">
                  <a:extLst>
                    <a:ext uri="{FF2B5EF4-FFF2-40B4-BE49-F238E27FC236}">
                      <a16:creationId xmlns:a16="http://schemas.microsoft.com/office/drawing/2014/main" xmlns="" id="{AD9567E6-09DF-4586-8718-0562C4DCA4D9}"/>
                    </a:ext>
                  </a:extLst>
                </p:cNvPr>
                <p:cNvGrpSpPr/>
                <p:nvPr/>
              </p:nvGrpSpPr>
              <p:grpSpPr>
                <a:xfrm>
                  <a:off x="3255" y="1209"/>
                  <a:ext cx="465" cy="403"/>
                  <a:chOff x="3255" y="1209"/>
                  <a:chExt cx="465" cy="403"/>
                </a:xfrm>
              </p:grpSpPr>
              <p:sp>
                <p:nvSpPr>
                  <p:cNvPr id="184" name="矩形 396396">
                    <a:extLst>
                      <a:ext uri="{FF2B5EF4-FFF2-40B4-BE49-F238E27FC236}">
                        <a16:creationId xmlns:a16="http://schemas.microsoft.com/office/drawing/2014/main" xmlns="" id="{11815096-21B7-4B70-8EF5-9DBB3DC8DB1E}"/>
                      </a:ext>
                    </a:extLst>
                  </p:cNvPr>
                  <p:cNvSpPr/>
                  <p:nvPr/>
                </p:nvSpPr>
                <p:spPr>
                  <a:xfrm>
                    <a:off x="3298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85" name="矩形 396397">
                    <a:extLst>
                      <a:ext uri="{FF2B5EF4-FFF2-40B4-BE49-F238E27FC236}">
                        <a16:creationId xmlns:a16="http://schemas.microsoft.com/office/drawing/2014/main" xmlns="" id="{663F128A-89D1-4756-9EC0-422E05A1B00F}"/>
                      </a:ext>
                    </a:extLst>
                  </p:cNvPr>
                  <p:cNvSpPr/>
                  <p:nvPr/>
                </p:nvSpPr>
                <p:spPr>
                  <a:xfrm>
                    <a:off x="3255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6" name="组合 396398">
                  <a:extLst>
                    <a:ext uri="{FF2B5EF4-FFF2-40B4-BE49-F238E27FC236}">
                      <a16:creationId xmlns:a16="http://schemas.microsoft.com/office/drawing/2014/main" xmlns="" id="{DBBAF837-C7E2-4A86-B42C-E74BEE4FE25A}"/>
                    </a:ext>
                  </a:extLst>
                </p:cNvPr>
                <p:cNvGrpSpPr/>
                <p:nvPr/>
              </p:nvGrpSpPr>
              <p:grpSpPr>
                <a:xfrm>
                  <a:off x="3720" y="1209"/>
                  <a:ext cx="465" cy="403"/>
                  <a:chOff x="3720" y="1209"/>
                  <a:chExt cx="465" cy="403"/>
                </a:xfrm>
              </p:grpSpPr>
              <p:sp>
                <p:nvSpPr>
                  <p:cNvPr id="182" name="矩形 396399">
                    <a:extLst>
                      <a:ext uri="{FF2B5EF4-FFF2-40B4-BE49-F238E27FC236}">
                        <a16:creationId xmlns:a16="http://schemas.microsoft.com/office/drawing/2014/main" xmlns="" id="{5538A7A8-A3B9-44C0-992E-1A70AFEC3C13}"/>
                      </a:ext>
                    </a:extLst>
                  </p:cNvPr>
                  <p:cNvSpPr/>
                  <p:nvPr/>
                </p:nvSpPr>
                <p:spPr>
                  <a:xfrm>
                    <a:off x="3763" y="1209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83" name="矩形 396400">
                    <a:extLst>
                      <a:ext uri="{FF2B5EF4-FFF2-40B4-BE49-F238E27FC236}">
                        <a16:creationId xmlns:a16="http://schemas.microsoft.com/office/drawing/2014/main" xmlns="" id="{86554788-8B8A-4767-83B8-6E7CC304075A}"/>
                      </a:ext>
                    </a:extLst>
                  </p:cNvPr>
                  <p:cNvSpPr/>
                  <p:nvPr/>
                </p:nvSpPr>
                <p:spPr>
                  <a:xfrm>
                    <a:off x="3720" y="1209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7" name="组合 396401">
                  <a:extLst>
                    <a:ext uri="{FF2B5EF4-FFF2-40B4-BE49-F238E27FC236}">
                      <a16:creationId xmlns:a16="http://schemas.microsoft.com/office/drawing/2014/main" xmlns="" id="{D4333883-C0AC-487C-AE94-A259FA3076D8}"/>
                    </a:ext>
                  </a:extLst>
                </p:cNvPr>
                <p:cNvGrpSpPr/>
                <p:nvPr/>
              </p:nvGrpSpPr>
              <p:grpSpPr>
                <a:xfrm>
                  <a:off x="0" y="1612"/>
                  <a:ext cx="465" cy="403"/>
                  <a:chOff x="0" y="1612"/>
                  <a:chExt cx="465" cy="403"/>
                </a:xfrm>
              </p:grpSpPr>
              <p:sp>
                <p:nvSpPr>
                  <p:cNvPr id="180" name="矩形 396402">
                    <a:extLst>
                      <a:ext uri="{FF2B5EF4-FFF2-40B4-BE49-F238E27FC236}">
                        <a16:creationId xmlns:a16="http://schemas.microsoft.com/office/drawing/2014/main" xmlns="" id="{402606ED-34CB-476E-A39F-F06D7749EC1A}"/>
                      </a:ext>
                    </a:extLst>
                  </p:cNvPr>
                  <p:cNvSpPr/>
                  <p:nvPr/>
                </p:nvSpPr>
                <p:spPr>
                  <a:xfrm>
                    <a:off x="43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81" name="矩形 396403">
                    <a:extLst>
                      <a:ext uri="{FF2B5EF4-FFF2-40B4-BE49-F238E27FC236}">
                        <a16:creationId xmlns:a16="http://schemas.microsoft.com/office/drawing/2014/main" xmlns="" id="{D8E50A48-2480-4BF6-B7B4-A56122E27C47}"/>
                      </a:ext>
                    </a:extLst>
                  </p:cNvPr>
                  <p:cNvSpPr/>
                  <p:nvPr/>
                </p:nvSpPr>
                <p:spPr>
                  <a:xfrm>
                    <a:off x="0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8" name="组合 396404">
                  <a:extLst>
                    <a:ext uri="{FF2B5EF4-FFF2-40B4-BE49-F238E27FC236}">
                      <a16:creationId xmlns:a16="http://schemas.microsoft.com/office/drawing/2014/main" xmlns="" id="{642B7952-983A-41FB-ADD4-EAE408E9C190}"/>
                    </a:ext>
                  </a:extLst>
                </p:cNvPr>
                <p:cNvGrpSpPr/>
                <p:nvPr/>
              </p:nvGrpSpPr>
              <p:grpSpPr>
                <a:xfrm>
                  <a:off x="465" y="1612"/>
                  <a:ext cx="465" cy="403"/>
                  <a:chOff x="465" y="1612"/>
                  <a:chExt cx="465" cy="403"/>
                </a:xfrm>
              </p:grpSpPr>
              <p:sp>
                <p:nvSpPr>
                  <p:cNvPr id="178" name="矩形 396405">
                    <a:extLst>
                      <a:ext uri="{FF2B5EF4-FFF2-40B4-BE49-F238E27FC236}">
                        <a16:creationId xmlns:a16="http://schemas.microsoft.com/office/drawing/2014/main" xmlns="" id="{8046B2E4-98AA-47D5-BF93-27C5E642E2FF}"/>
                      </a:ext>
                    </a:extLst>
                  </p:cNvPr>
                  <p:cNvSpPr/>
                  <p:nvPr/>
                </p:nvSpPr>
                <p:spPr>
                  <a:xfrm>
                    <a:off x="508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79" name="矩形 396406">
                    <a:extLst>
                      <a:ext uri="{FF2B5EF4-FFF2-40B4-BE49-F238E27FC236}">
                        <a16:creationId xmlns:a16="http://schemas.microsoft.com/office/drawing/2014/main" xmlns="" id="{CF11481E-0284-42DE-A5AA-5A5D908B6D5B}"/>
                      </a:ext>
                    </a:extLst>
                  </p:cNvPr>
                  <p:cNvSpPr/>
                  <p:nvPr/>
                </p:nvSpPr>
                <p:spPr>
                  <a:xfrm>
                    <a:off x="465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49" name="组合 396407">
                  <a:extLst>
                    <a:ext uri="{FF2B5EF4-FFF2-40B4-BE49-F238E27FC236}">
                      <a16:creationId xmlns:a16="http://schemas.microsoft.com/office/drawing/2014/main" xmlns="" id="{8E77D078-096B-4841-9880-C6032A017A0E}"/>
                    </a:ext>
                  </a:extLst>
                </p:cNvPr>
                <p:cNvGrpSpPr/>
                <p:nvPr/>
              </p:nvGrpSpPr>
              <p:grpSpPr>
                <a:xfrm>
                  <a:off x="930" y="1612"/>
                  <a:ext cx="465" cy="403"/>
                  <a:chOff x="930" y="1612"/>
                  <a:chExt cx="465" cy="403"/>
                </a:xfrm>
              </p:grpSpPr>
              <p:sp>
                <p:nvSpPr>
                  <p:cNvPr id="176" name="矩形 396408">
                    <a:extLst>
                      <a:ext uri="{FF2B5EF4-FFF2-40B4-BE49-F238E27FC236}">
                        <a16:creationId xmlns:a16="http://schemas.microsoft.com/office/drawing/2014/main" xmlns="" id="{8F7DF602-9327-44A7-9E86-3E8A6EE21036}"/>
                      </a:ext>
                    </a:extLst>
                  </p:cNvPr>
                  <p:cNvSpPr/>
                  <p:nvPr/>
                </p:nvSpPr>
                <p:spPr>
                  <a:xfrm>
                    <a:off x="973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77" name="矩形 396409">
                    <a:extLst>
                      <a:ext uri="{FF2B5EF4-FFF2-40B4-BE49-F238E27FC236}">
                        <a16:creationId xmlns:a16="http://schemas.microsoft.com/office/drawing/2014/main" xmlns="" id="{312D49D0-D1FA-4015-88FD-F7BDBD65A2F4}"/>
                      </a:ext>
                    </a:extLst>
                  </p:cNvPr>
                  <p:cNvSpPr/>
                  <p:nvPr/>
                </p:nvSpPr>
                <p:spPr>
                  <a:xfrm>
                    <a:off x="930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0" name="组合 396410">
                  <a:extLst>
                    <a:ext uri="{FF2B5EF4-FFF2-40B4-BE49-F238E27FC236}">
                      <a16:creationId xmlns:a16="http://schemas.microsoft.com/office/drawing/2014/main" xmlns="" id="{6E1D5EC6-8291-495C-846C-8259F2CE4B82}"/>
                    </a:ext>
                  </a:extLst>
                </p:cNvPr>
                <p:cNvGrpSpPr/>
                <p:nvPr/>
              </p:nvGrpSpPr>
              <p:grpSpPr>
                <a:xfrm>
                  <a:off x="1395" y="1612"/>
                  <a:ext cx="465" cy="403"/>
                  <a:chOff x="1395" y="1612"/>
                  <a:chExt cx="465" cy="403"/>
                </a:xfrm>
              </p:grpSpPr>
              <p:sp>
                <p:nvSpPr>
                  <p:cNvPr id="174" name="矩形 396411">
                    <a:extLst>
                      <a:ext uri="{FF2B5EF4-FFF2-40B4-BE49-F238E27FC236}">
                        <a16:creationId xmlns:a16="http://schemas.microsoft.com/office/drawing/2014/main" xmlns="" id="{D6ED8E4D-43F6-4EAE-9DCE-B4F1F5384204}"/>
                      </a:ext>
                    </a:extLst>
                  </p:cNvPr>
                  <p:cNvSpPr/>
                  <p:nvPr/>
                </p:nvSpPr>
                <p:spPr>
                  <a:xfrm>
                    <a:off x="1438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75" name="矩形 396412">
                    <a:extLst>
                      <a:ext uri="{FF2B5EF4-FFF2-40B4-BE49-F238E27FC236}">
                        <a16:creationId xmlns:a16="http://schemas.microsoft.com/office/drawing/2014/main" xmlns="" id="{55940BE1-AF80-493C-A703-5D8CCFD54217}"/>
                      </a:ext>
                    </a:extLst>
                  </p:cNvPr>
                  <p:cNvSpPr/>
                  <p:nvPr/>
                </p:nvSpPr>
                <p:spPr>
                  <a:xfrm>
                    <a:off x="1395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1" name="组合 396413">
                  <a:extLst>
                    <a:ext uri="{FF2B5EF4-FFF2-40B4-BE49-F238E27FC236}">
                      <a16:creationId xmlns:a16="http://schemas.microsoft.com/office/drawing/2014/main" xmlns="" id="{628A5404-6A9A-4D31-BD07-895A5D5E8CAA}"/>
                    </a:ext>
                  </a:extLst>
                </p:cNvPr>
                <p:cNvGrpSpPr/>
                <p:nvPr/>
              </p:nvGrpSpPr>
              <p:grpSpPr>
                <a:xfrm>
                  <a:off x="1860" y="1612"/>
                  <a:ext cx="465" cy="403"/>
                  <a:chOff x="1860" y="1612"/>
                  <a:chExt cx="465" cy="403"/>
                </a:xfrm>
              </p:grpSpPr>
              <p:sp>
                <p:nvSpPr>
                  <p:cNvPr id="172" name="矩形 396414">
                    <a:extLst>
                      <a:ext uri="{FF2B5EF4-FFF2-40B4-BE49-F238E27FC236}">
                        <a16:creationId xmlns:a16="http://schemas.microsoft.com/office/drawing/2014/main" xmlns="" id="{7920E1D0-11FF-48A2-8AF9-9A881D001E9B}"/>
                      </a:ext>
                    </a:extLst>
                  </p:cNvPr>
                  <p:cNvSpPr/>
                  <p:nvPr/>
                </p:nvSpPr>
                <p:spPr>
                  <a:xfrm>
                    <a:off x="1903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73" name="矩形 396415">
                    <a:extLst>
                      <a:ext uri="{FF2B5EF4-FFF2-40B4-BE49-F238E27FC236}">
                        <a16:creationId xmlns:a16="http://schemas.microsoft.com/office/drawing/2014/main" xmlns="" id="{B322A1E2-B794-4DFE-BE7C-95FACA7DE483}"/>
                      </a:ext>
                    </a:extLst>
                  </p:cNvPr>
                  <p:cNvSpPr/>
                  <p:nvPr/>
                </p:nvSpPr>
                <p:spPr>
                  <a:xfrm>
                    <a:off x="1860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2" name="组合 396416">
                  <a:extLst>
                    <a:ext uri="{FF2B5EF4-FFF2-40B4-BE49-F238E27FC236}">
                      <a16:creationId xmlns:a16="http://schemas.microsoft.com/office/drawing/2014/main" xmlns="" id="{1509C8F3-33E7-40A1-BAAE-EA6B6D061352}"/>
                    </a:ext>
                  </a:extLst>
                </p:cNvPr>
                <p:cNvGrpSpPr/>
                <p:nvPr/>
              </p:nvGrpSpPr>
              <p:grpSpPr>
                <a:xfrm>
                  <a:off x="2325" y="1612"/>
                  <a:ext cx="465" cy="403"/>
                  <a:chOff x="2325" y="1612"/>
                  <a:chExt cx="465" cy="403"/>
                </a:xfrm>
              </p:grpSpPr>
              <p:sp>
                <p:nvSpPr>
                  <p:cNvPr id="170" name="矩形 396417">
                    <a:extLst>
                      <a:ext uri="{FF2B5EF4-FFF2-40B4-BE49-F238E27FC236}">
                        <a16:creationId xmlns:a16="http://schemas.microsoft.com/office/drawing/2014/main" xmlns="" id="{9AF8571B-6FB3-4CF9-86A4-D524EE7CCA0C}"/>
                      </a:ext>
                    </a:extLst>
                  </p:cNvPr>
                  <p:cNvSpPr/>
                  <p:nvPr/>
                </p:nvSpPr>
                <p:spPr>
                  <a:xfrm>
                    <a:off x="2368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71" name="矩形 396418">
                    <a:extLst>
                      <a:ext uri="{FF2B5EF4-FFF2-40B4-BE49-F238E27FC236}">
                        <a16:creationId xmlns:a16="http://schemas.microsoft.com/office/drawing/2014/main" xmlns="" id="{3E69680A-35BD-44C7-B76C-4E9CF92E13A2}"/>
                      </a:ext>
                    </a:extLst>
                  </p:cNvPr>
                  <p:cNvSpPr/>
                  <p:nvPr/>
                </p:nvSpPr>
                <p:spPr>
                  <a:xfrm>
                    <a:off x="2325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3" name="组合 396419">
                  <a:extLst>
                    <a:ext uri="{FF2B5EF4-FFF2-40B4-BE49-F238E27FC236}">
                      <a16:creationId xmlns:a16="http://schemas.microsoft.com/office/drawing/2014/main" xmlns="" id="{3A32E3E7-FC46-4BFD-AABD-FC584311FA4D}"/>
                    </a:ext>
                  </a:extLst>
                </p:cNvPr>
                <p:cNvGrpSpPr/>
                <p:nvPr/>
              </p:nvGrpSpPr>
              <p:grpSpPr>
                <a:xfrm>
                  <a:off x="2790" y="1612"/>
                  <a:ext cx="465" cy="403"/>
                  <a:chOff x="2790" y="1612"/>
                  <a:chExt cx="465" cy="403"/>
                </a:xfrm>
              </p:grpSpPr>
              <p:sp>
                <p:nvSpPr>
                  <p:cNvPr id="168" name="矩形 396420">
                    <a:extLst>
                      <a:ext uri="{FF2B5EF4-FFF2-40B4-BE49-F238E27FC236}">
                        <a16:creationId xmlns:a16="http://schemas.microsoft.com/office/drawing/2014/main" xmlns="" id="{F4C323D4-0F07-40BF-8E49-3D6302C89281}"/>
                      </a:ext>
                    </a:extLst>
                  </p:cNvPr>
                  <p:cNvSpPr/>
                  <p:nvPr/>
                </p:nvSpPr>
                <p:spPr>
                  <a:xfrm>
                    <a:off x="2833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87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69" name="矩形 396421">
                    <a:extLst>
                      <a:ext uri="{FF2B5EF4-FFF2-40B4-BE49-F238E27FC236}">
                        <a16:creationId xmlns:a16="http://schemas.microsoft.com/office/drawing/2014/main" xmlns="" id="{31494031-45B8-4CAD-B9EA-F3C651A003AF}"/>
                      </a:ext>
                    </a:extLst>
                  </p:cNvPr>
                  <p:cNvSpPr/>
                  <p:nvPr/>
                </p:nvSpPr>
                <p:spPr>
                  <a:xfrm>
                    <a:off x="2790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4" name="组合 396422">
                  <a:extLst>
                    <a:ext uri="{FF2B5EF4-FFF2-40B4-BE49-F238E27FC236}">
                      <a16:creationId xmlns:a16="http://schemas.microsoft.com/office/drawing/2014/main" xmlns="" id="{650A5FD4-ED6A-4D71-9A10-14A2ABBA9273}"/>
                    </a:ext>
                  </a:extLst>
                </p:cNvPr>
                <p:cNvGrpSpPr/>
                <p:nvPr/>
              </p:nvGrpSpPr>
              <p:grpSpPr>
                <a:xfrm>
                  <a:off x="3255" y="1612"/>
                  <a:ext cx="465" cy="403"/>
                  <a:chOff x="3255" y="1612"/>
                  <a:chExt cx="465" cy="403"/>
                </a:xfrm>
              </p:grpSpPr>
              <p:sp>
                <p:nvSpPr>
                  <p:cNvPr id="166" name="矩形 396423">
                    <a:extLst>
                      <a:ext uri="{FF2B5EF4-FFF2-40B4-BE49-F238E27FC236}">
                        <a16:creationId xmlns:a16="http://schemas.microsoft.com/office/drawing/2014/main" xmlns="" id="{C14F0845-1153-4993-B624-DC47DE432DCF}"/>
                      </a:ext>
                    </a:extLst>
                  </p:cNvPr>
                  <p:cNvSpPr/>
                  <p:nvPr/>
                </p:nvSpPr>
                <p:spPr>
                  <a:xfrm>
                    <a:off x="3298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80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67" name="矩形 396424">
                    <a:extLst>
                      <a:ext uri="{FF2B5EF4-FFF2-40B4-BE49-F238E27FC236}">
                        <a16:creationId xmlns:a16="http://schemas.microsoft.com/office/drawing/2014/main" xmlns="" id="{5ECBE5E2-C498-4DEC-A4B0-680A6EF4D855}"/>
                      </a:ext>
                    </a:extLst>
                  </p:cNvPr>
                  <p:cNvSpPr/>
                  <p:nvPr/>
                </p:nvSpPr>
                <p:spPr>
                  <a:xfrm>
                    <a:off x="3255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5" name="组合 396425">
                  <a:extLst>
                    <a:ext uri="{FF2B5EF4-FFF2-40B4-BE49-F238E27FC236}">
                      <a16:creationId xmlns:a16="http://schemas.microsoft.com/office/drawing/2014/main" xmlns="" id="{BF303AD1-F5F3-4175-9145-065E614AC20F}"/>
                    </a:ext>
                  </a:extLst>
                </p:cNvPr>
                <p:cNvGrpSpPr/>
                <p:nvPr/>
              </p:nvGrpSpPr>
              <p:grpSpPr>
                <a:xfrm>
                  <a:off x="3720" y="1612"/>
                  <a:ext cx="465" cy="403"/>
                  <a:chOff x="3720" y="1612"/>
                  <a:chExt cx="465" cy="403"/>
                </a:xfrm>
              </p:grpSpPr>
              <p:sp>
                <p:nvSpPr>
                  <p:cNvPr id="164" name="矩形 396426">
                    <a:extLst>
                      <a:ext uri="{FF2B5EF4-FFF2-40B4-BE49-F238E27FC236}">
                        <a16:creationId xmlns:a16="http://schemas.microsoft.com/office/drawing/2014/main" xmlns="" id="{6877FCA3-7787-49C2-99AF-59769C619C3B}"/>
                      </a:ext>
                    </a:extLst>
                  </p:cNvPr>
                  <p:cNvSpPr/>
                  <p:nvPr/>
                </p:nvSpPr>
                <p:spPr>
                  <a:xfrm>
                    <a:off x="3763" y="1612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65" name="矩形 396427">
                    <a:extLst>
                      <a:ext uri="{FF2B5EF4-FFF2-40B4-BE49-F238E27FC236}">
                        <a16:creationId xmlns:a16="http://schemas.microsoft.com/office/drawing/2014/main" xmlns="" id="{B1956485-2157-4FBE-B59F-335EACE000CA}"/>
                      </a:ext>
                    </a:extLst>
                  </p:cNvPr>
                  <p:cNvSpPr/>
                  <p:nvPr/>
                </p:nvSpPr>
                <p:spPr>
                  <a:xfrm>
                    <a:off x="3720" y="1612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6" name="组合 396428">
                  <a:extLst>
                    <a:ext uri="{FF2B5EF4-FFF2-40B4-BE49-F238E27FC236}">
                      <a16:creationId xmlns:a16="http://schemas.microsoft.com/office/drawing/2014/main" xmlns="" id="{9D7A0E4F-FDD4-44CB-B656-C0AA0D7BFCEC}"/>
                    </a:ext>
                  </a:extLst>
                </p:cNvPr>
                <p:cNvGrpSpPr/>
                <p:nvPr/>
              </p:nvGrpSpPr>
              <p:grpSpPr>
                <a:xfrm>
                  <a:off x="0" y="2015"/>
                  <a:ext cx="465" cy="403"/>
                  <a:chOff x="0" y="2015"/>
                  <a:chExt cx="465" cy="403"/>
                </a:xfrm>
              </p:grpSpPr>
              <p:sp>
                <p:nvSpPr>
                  <p:cNvPr id="162" name="矩形 396429">
                    <a:extLst>
                      <a:ext uri="{FF2B5EF4-FFF2-40B4-BE49-F238E27FC236}">
                        <a16:creationId xmlns:a16="http://schemas.microsoft.com/office/drawing/2014/main" xmlns="" id="{6442B177-43B4-4C0B-AD4D-A445322EA8A5}"/>
                      </a:ext>
                    </a:extLst>
                  </p:cNvPr>
                  <p:cNvSpPr/>
                  <p:nvPr/>
                </p:nvSpPr>
                <p:spPr>
                  <a:xfrm>
                    <a:off x="43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63" name="矩形 396430">
                    <a:extLst>
                      <a:ext uri="{FF2B5EF4-FFF2-40B4-BE49-F238E27FC236}">
                        <a16:creationId xmlns:a16="http://schemas.microsoft.com/office/drawing/2014/main" xmlns="" id="{A146B9A6-B4CF-4ABC-9C71-37ED66891CFC}"/>
                      </a:ext>
                    </a:extLst>
                  </p:cNvPr>
                  <p:cNvSpPr/>
                  <p:nvPr/>
                </p:nvSpPr>
                <p:spPr>
                  <a:xfrm>
                    <a:off x="0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7" name="组合 396431">
                  <a:extLst>
                    <a:ext uri="{FF2B5EF4-FFF2-40B4-BE49-F238E27FC236}">
                      <a16:creationId xmlns:a16="http://schemas.microsoft.com/office/drawing/2014/main" xmlns="" id="{8A017672-5ED1-40E0-99D2-047489D97057}"/>
                    </a:ext>
                  </a:extLst>
                </p:cNvPr>
                <p:cNvGrpSpPr/>
                <p:nvPr/>
              </p:nvGrpSpPr>
              <p:grpSpPr>
                <a:xfrm>
                  <a:off x="465" y="2015"/>
                  <a:ext cx="465" cy="403"/>
                  <a:chOff x="465" y="2015"/>
                  <a:chExt cx="465" cy="403"/>
                </a:xfrm>
              </p:grpSpPr>
              <p:sp>
                <p:nvSpPr>
                  <p:cNvPr id="160" name="矩形 396432">
                    <a:extLst>
                      <a:ext uri="{FF2B5EF4-FFF2-40B4-BE49-F238E27FC236}">
                        <a16:creationId xmlns:a16="http://schemas.microsoft.com/office/drawing/2014/main" xmlns="" id="{BE973D50-71D2-4050-BFDB-AC67934F318B}"/>
                      </a:ext>
                    </a:extLst>
                  </p:cNvPr>
                  <p:cNvSpPr/>
                  <p:nvPr/>
                </p:nvSpPr>
                <p:spPr>
                  <a:xfrm>
                    <a:off x="508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18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61" name="矩形 396433">
                    <a:extLst>
                      <a:ext uri="{FF2B5EF4-FFF2-40B4-BE49-F238E27FC236}">
                        <a16:creationId xmlns:a16="http://schemas.microsoft.com/office/drawing/2014/main" xmlns="" id="{A96D0C04-B0BC-4B3B-8BF8-6F189570BE32}"/>
                      </a:ext>
                    </a:extLst>
                  </p:cNvPr>
                  <p:cNvSpPr/>
                  <p:nvPr/>
                </p:nvSpPr>
                <p:spPr>
                  <a:xfrm>
                    <a:off x="465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8" name="组合 396434">
                  <a:extLst>
                    <a:ext uri="{FF2B5EF4-FFF2-40B4-BE49-F238E27FC236}">
                      <a16:creationId xmlns:a16="http://schemas.microsoft.com/office/drawing/2014/main" xmlns="" id="{C04D7E22-7850-4386-B6DA-AD79E9B865D1}"/>
                    </a:ext>
                  </a:extLst>
                </p:cNvPr>
                <p:cNvGrpSpPr/>
                <p:nvPr/>
              </p:nvGrpSpPr>
              <p:grpSpPr>
                <a:xfrm>
                  <a:off x="930" y="2015"/>
                  <a:ext cx="465" cy="403"/>
                  <a:chOff x="930" y="2015"/>
                  <a:chExt cx="465" cy="403"/>
                </a:xfrm>
              </p:grpSpPr>
              <p:sp>
                <p:nvSpPr>
                  <p:cNvPr id="158" name="矩形 396435">
                    <a:extLst>
                      <a:ext uri="{FF2B5EF4-FFF2-40B4-BE49-F238E27FC236}">
                        <a16:creationId xmlns:a16="http://schemas.microsoft.com/office/drawing/2014/main" xmlns="" id="{05FAF649-AFA1-4589-BEF1-472635826BFE}"/>
                      </a:ext>
                    </a:extLst>
                  </p:cNvPr>
                  <p:cNvSpPr/>
                  <p:nvPr/>
                </p:nvSpPr>
                <p:spPr>
                  <a:xfrm>
                    <a:off x="973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59" name="矩形 396436">
                    <a:extLst>
                      <a:ext uri="{FF2B5EF4-FFF2-40B4-BE49-F238E27FC236}">
                        <a16:creationId xmlns:a16="http://schemas.microsoft.com/office/drawing/2014/main" xmlns="" id="{02E61B31-CB90-4FCD-BB6C-2D2003346754}"/>
                      </a:ext>
                    </a:extLst>
                  </p:cNvPr>
                  <p:cNvSpPr/>
                  <p:nvPr/>
                </p:nvSpPr>
                <p:spPr>
                  <a:xfrm>
                    <a:off x="930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9" name="组合 396437">
                  <a:extLst>
                    <a:ext uri="{FF2B5EF4-FFF2-40B4-BE49-F238E27FC236}">
                      <a16:creationId xmlns:a16="http://schemas.microsoft.com/office/drawing/2014/main" xmlns="" id="{4058A596-3C75-4BC6-AD56-B103192241DC}"/>
                    </a:ext>
                  </a:extLst>
                </p:cNvPr>
                <p:cNvGrpSpPr/>
                <p:nvPr/>
              </p:nvGrpSpPr>
              <p:grpSpPr>
                <a:xfrm>
                  <a:off x="1395" y="2015"/>
                  <a:ext cx="465" cy="403"/>
                  <a:chOff x="1395" y="2015"/>
                  <a:chExt cx="465" cy="403"/>
                </a:xfrm>
              </p:grpSpPr>
              <p:sp>
                <p:nvSpPr>
                  <p:cNvPr id="156" name="矩形 396438">
                    <a:extLst>
                      <a:ext uri="{FF2B5EF4-FFF2-40B4-BE49-F238E27FC236}">
                        <a16:creationId xmlns:a16="http://schemas.microsoft.com/office/drawing/2014/main" xmlns="" id="{F5BDA9F8-FA93-48F7-A524-BA429179CF21}"/>
                      </a:ext>
                    </a:extLst>
                  </p:cNvPr>
                  <p:cNvSpPr/>
                  <p:nvPr/>
                </p:nvSpPr>
                <p:spPr>
                  <a:xfrm>
                    <a:off x="1438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37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57" name="矩形 396439">
                    <a:extLst>
                      <a:ext uri="{FF2B5EF4-FFF2-40B4-BE49-F238E27FC236}">
                        <a16:creationId xmlns:a16="http://schemas.microsoft.com/office/drawing/2014/main" xmlns="" id="{6F546384-042A-4380-8315-B82C7971C525}"/>
                      </a:ext>
                    </a:extLst>
                  </p:cNvPr>
                  <p:cNvSpPr/>
                  <p:nvPr/>
                </p:nvSpPr>
                <p:spPr>
                  <a:xfrm>
                    <a:off x="1395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0" name="组合 396440">
                  <a:extLst>
                    <a:ext uri="{FF2B5EF4-FFF2-40B4-BE49-F238E27FC236}">
                      <a16:creationId xmlns:a16="http://schemas.microsoft.com/office/drawing/2014/main" xmlns="" id="{94454FFC-7AA7-4754-B450-D1A91B30BB80}"/>
                    </a:ext>
                  </a:extLst>
                </p:cNvPr>
                <p:cNvGrpSpPr/>
                <p:nvPr/>
              </p:nvGrpSpPr>
              <p:grpSpPr>
                <a:xfrm>
                  <a:off x="1860" y="2015"/>
                  <a:ext cx="465" cy="403"/>
                  <a:chOff x="1860" y="2015"/>
                  <a:chExt cx="465" cy="403"/>
                </a:xfrm>
              </p:grpSpPr>
              <p:sp>
                <p:nvSpPr>
                  <p:cNvPr id="154" name="矩形 396441">
                    <a:extLst>
                      <a:ext uri="{FF2B5EF4-FFF2-40B4-BE49-F238E27FC236}">
                        <a16:creationId xmlns:a16="http://schemas.microsoft.com/office/drawing/2014/main" xmlns="" id="{E7492EBB-D9D7-4BAA-B1CD-313BF15F298D}"/>
                      </a:ext>
                    </a:extLst>
                  </p:cNvPr>
                  <p:cNvSpPr/>
                  <p:nvPr/>
                </p:nvSpPr>
                <p:spPr>
                  <a:xfrm>
                    <a:off x="1903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55" name="矩形 396442">
                    <a:extLst>
                      <a:ext uri="{FF2B5EF4-FFF2-40B4-BE49-F238E27FC236}">
                        <a16:creationId xmlns:a16="http://schemas.microsoft.com/office/drawing/2014/main" xmlns="" id="{A0A4BC68-5B3D-4B81-ABAD-D5056E7E7E14}"/>
                      </a:ext>
                    </a:extLst>
                  </p:cNvPr>
                  <p:cNvSpPr/>
                  <p:nvPr/>
                </p:nvSpPr>
                <p:spPr>
                  <a:xfrm>
                    <a:off x="1860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1" name="组合 396443">
                  <a:extLst>
                    <a:ext uri="{FF2B5EF4-FFF2-40B4-BE49-F238E27FC236}">
                      <a16:creationId xmlns:a16="http://schemas.microsoft.com/office/drawing/2014/main" xmlns="" id="{08980F83-B1C9-4B07-9CA2-4412D80BCB51}"/>
                    </a:ext>
                  </a:extLst>
                </p:cNvPr>
                <p:cNvGrpSpPr/>
                <p:nvPr/>
              </p:nvGrpSpPr>
              <p:grpSpPr>
                <a:xfrm>
                  <a:off x="2325" y="2015"/>
                  <a:ext cx="465" cy="403"/>
                  <a:chOff x="2325" y="2015"/>
                  <a:chExt cx="465" cy="403"/>
                </a:xfrm>
              </p:grpSpPr>
              <p:sp>
                <p:nvSpPr>
                  <p:cNvPr id="152" name="矩形 396444">
                    <a:extLst>
                      <a:ext uri="{FF2B5EF4-FFF2-40B4-BE49-F238E27FC236}">
                        <a16:creationId xmlns:a16="http://schemas.microsoft.com/office/drawing/2014/main" xmlns="" id="{28259379-CEA8-40C2-A362-755F0FB8CB44}"/>
                      </a:ext>
                    </a:extLst>
                  </p:cNvPr>
                  <p:cNvSpPr/>
                  <p:nvPr/>
                </p:nvSpPr>
                <p:spPr>
                  <a:xfrm>
                    <a:off x="2368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68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53" name="矩形 396445">
                    <a:extLst>
                      <a:ext uri="{FF2B5EF4-FFF2-40B4-BE49-F238E27FC236}">
                        <a16:creationId xmlns:a16="http://schemas.microsoft.com/office/drawing/2014/main" xmlns="" id="{45A9D891-7CEA-4927-A95A-BBF2307085C0}"/>
                      </a:ext>
                    </a:extLst>
                  </p:cNvPr>
                  <p:cNvSpPr/>
                  <p:nvPr/>
                </p:nvSpPr>
                <p:spPr>
                  <a:xfrm>
                    <a:off x="2325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2" name="组合 396446">
                  <a:extLst>
                    <a:ext uri="{FF2B5EF4-FFF2-40B4-BE49-F238E27FC236}">
                      <a16:creationId xmlns:a16="http://schemas.microsoft.com/office/drawing/2014/main" xmlns="" id="{1157CF04-C6F8-4B63-812A-E35F8E8103DB}"/>
                    </a:ext>
                  </a:extLst>
                </p:cNvPr>
                <p:cNvGrpSpPr/>
                <p:nvPr/>
              </p:nvGrpSpPr>
              <p:grpSpPr>
                <a:xfrm>
                  <a:off x="2790" y="2015"/>
                  <a:ext cx="465" cy="403"/>
                  <a:chOff x="2790" y="2015"/>
                  <a:chExt cx="465" cy="403"/>
                </a:xfrm>
              </p:grpSpPr>
              <p:sp>
                <p:nvSpPr>
                  <p:cNvPr id="150" name="矩形 396447">
                    <a:extLst>
                      <a:ext uri="{FF2B5EF4-FFF2-40B4-BE49-F238E27FC236}">
                        <a16:creationId xmlns:a16="http://schemas.microsoft.com/office/drawing/2014/main" xmlns="" id="{CDBD1971-9DF8-4E2A-95EE-7F0F27E724B4}"/>
                      </a:ext>
                    </a:extLst>
                  </p:cNvPr>
                  <p:cNvSpPr/>
                  <p:nvPr/>
                </p:nvSpPr>
                <p:spPr>
                  <a:xfrm>
                    <a:off x="2833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51" name="矩形 396448">
                    <a:extLst>
                      <a:ext uri="{FF2B5EF4-FFF2-40B4-BE49-F238E27FC236}">
                        <a16:creationId xmlns:a16="http://schemas.microsoft.com/office/drawing/2014/main" xmlns="" id="{BEDF6EF5-05C5-464A-9A5F-E7661668EDFC}"/>
                      </a:ext>
                    </a:extLst>
                  </p:cNvPr>
                  <p:cNvSpPr/>
                  <p:nvPr/>
                </p:nvSpPr>
                <p:spPr>
                  <a:xfrm>
                    <a:off x="2790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3" name="组合 396449">
                  <a:extLst>
                    <a:ext uri="{FF2B5EF4-FFF2-40B4-BE49-F238E27FC236}">
                      <a16:creationId xmlns:a16="http://schemas.microsoft.com/office/drawing/2014/main" xmlns="" id="{DE4E89F7-0618-4CF5-B4EA-A8D67F8ABB0D}"/>
                    </a:ext>
                  </a:extLst>
                </p:cNvPr>
                <p:cNvGrpSpPr/>
                <p:nvPr/>
              </p:nvGrpSpPr>
              <p:grpSpPr>
                <a:xfrm>
                  <a:off x="3255" y="2015"/>
                  <a:ext cx="465" cy="403"/>
                  <a:chOff x="3255" y="2015"/>
                  <a:chExt cx="465" cy="403"/>
                </a:xfrm>
              </p:grpSpPr>
              <p:sp>
                <p:nvSpPr>
                  <p:cNvPr id="148" name="矩形 396450">
                    <a:extLst>
                      <a:ext uri="{FF2B5EF4-FFF2-40B4-BE49-F238E27FC236}">
                        <a16:creationId xmlns:a16="http://schemas.microsoft.com/office/drawing/2014/main" xmlns="" id="{EADFB574-BF5B-4B21-BF83-37D086C86B06}"/>
                      </a:ext>
                    </a:extLst>
                  </p:cNvPr>
                  <p:cNvSpPr/>
                  <p:nvPr/>
                </p:nvSpPr>
                <p:spPr>
                  <a:xfrm>
                    <a:off x="3298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49" name="矩形 396451">
                    <a:extLst>
                      <a:ext uri="{FF2B5EF4-FFF2-40B4-BE49-F238E27FC236}">
                        <a16:creationId xmlns:a16="http://schemas.microsoft.com/office/drawing/2014/main" xmlns="" id="{041148A9-20DF-44BB-8E82-EB48297B2FC4}"/>
                      </a:ext>
                    </a:extLst>
                  </p:cNvPr>
                  <p:cNvSpPr/>
                  <p:nvPr/>
                </p:nvSpPr>
                <p:spPr>
                  <a:xfrm>
                    <a:off x="3255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4" name="组合 396452">
                  <a:extLst>
                    <a:ext uri="{FF2B5EF4-FFF2-40B4-BE49-F238E27FC236}">
                      <a16:creationId xmlns:a16="http://schemas.microsoft.com/office/drawing/2014/main" xmlns="" id="{4284A257-E914-433E-8E56-B3AEE8BE4CBF}"/>
                    </a:ext>
                  </a:extLst>
                </p:cNvPr>
                <p:cNvGrpSpPr/>
                <p:nvPr/>
              </p:nvGrpSpPr>
              <p:grpSpPr>
                <a:xfrm>
                  <a:off x="3720" y="2015"/>
                  <a:ext cx="465" cy="403"/>
                  <a:chOff x="3720" y="2015"/>
                  <a:chExt cx="465" cy="403"/>
                </a:xfrm>
              </p:grpSpPr>
              <p:sp>
                <p:nvSpPr>
                  <p:cNvPr id="146" name="矩形 396453">
                    <a:extLst>
                      <a:ext uri="{FF2B5EF4-FFF2-40B4-BE49-F238E27FC236}">
                        <a16:creationId xmlns:a16="http://schemas.microsoft.com/office/drawing/2014/main" xmlns="" id="{EA3D07A1-4935-491E-854B-4C673DCA0AD0}"/>
                      </a:ext>
                    </a:extLst>
                  </p:cNvPr>
                  <p:cNvSpPr/>
                  <p:nvPr/>
                </p:nvSpPr>
                <p:spPr>
                  <a:xfrm>
                    <a:off x="3763" y="2015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77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47" name="矩形 396454">
                    <a:extLst>
                      <a:ext uri="{FF2B5EF4-FFF2-40B4-BE49-F238E27FC236}">
                        <a16:creationId xmlns:a16="http://schemas.microsoft.com/office/drawing/2014/main" xmlns="" id="{2EEBCEAD-F4CF-4300-8358-7D058FC018BC}"/>
                      </a:ext>
                    </a:extLst>
                  </p:cNvPr>
                  <p:cNvSpPr/>
                  <p:nvPr/>
                </p:nvSpPr>
                <p:spPr>
                  <a:xfrm>
                    <a:off x="3720" y="2015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5" name="组合 396455">
                  <a:extLst>
                    <a:ext uri="{FF2B5EF4-FFF2-40B4-BE49-F238E27FC236}">
                      <a16:creationId xmlns:a16="http://schemas.microsoft.com/office/drawing/2014/main" xmlns="" id="{FD43D114-02B3-419D-BFE6-4D533C53D93A}"/>
                    </a:ext>
                  </a:extLst>
                </p:cNvPr>
                <p:cNvGrpSpPr/>
                <p:nvPr/>
              </p:nvGrpSpPr>
              <p:grpSpPr>
                <a:xfrm>
                  <a:off x="0" y="2418"/>
                  <a:ext cx="465" cy="403"/>
                  <a:chOff x="0" y="2418"/>
                  <a:chExt cx="465" cy="403"/>
                </a:xfrm>
              </p:grpSpPr>
              <p:sp>
                <p:nvSpPr>
                  <p:cNvPr id="144" name="矩形 396456">
                    <a:extLst>
                      <a:ext uri="{FF2B5EF4-FFF2-40B4-BE49-F238E27FC236}">
                        <a16:creationId xmlns:a16="http://schemas.microsoft.com/office/drawing/2014/main" xmlns="" id="{81B95FD5-7453-4842-9190-309D68C3F91C}"/>
                      </a:ext>
                    </a:extLst>
                  </p:cNvPr>
                  <p:cNvSpPr/>
                  <p:nvPr/>
                </p:nvSpPr>
                <p:spPr>
                  <a:xfrm>
                    <a:off x="43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45" name="矩形 396457">
                    <a:extLst>
                      <a:ext uri="{FF2B5EF4-FFF2-40B4-BE49-F238E27FC236}">
                        <a16:creationId xmlns:a16="http://schemas.microsoft.com/office/drawing/2014/main" xmlns="" id="{62C2D3B6-CB79-4395-8EE1-D074AA552F62}"/>
                      </a:ext>
                    </a:extLst>
                  </p:cNvPr>
                  <p:cNvSpPr/>
                  <p:nvPr/>
                </p:nvSpPr>
                <p:spPr>
                  <a:xfrm>
                    <a:off x="0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6" name="组合 396458">
                  <a:extLst>
                    <a:ext uri="{FF2B5EF4-FFF2-40B4-BE49-F238E27FC236}">
                      <a16:creationId xmlns:a16="http://schemas.microsoft.com/office/drawing/2014/main" xmlns="" id="{8BCC404C-7F23-4261-956C-2FD130D6E0DA}"/>
                    </a:ext>
                  </a:extLst>
                </p:cNvPr>
                <p:cNvGrpSpPr/>
                <p:nvPr/>
              </p:nvGrpSpPr>
              <p:grpSpPr>
                <a:xfrm>
                  <a:off x="465" y="2418"/>
                  <a:ext cx="465" cy="403"/>
                  <a:chOff x="465" y="2418"/>
                  <a:chExt cx="465" cy="403"/>
                </a:xfrm>
              </p:grpSpPr>
              <p:sp>
                <p:nvSpPr>
                  <p:cNvPr id="142" name="矩形 396459">
                    <a:extLst>
                      <a:ext uri="{FF2B5EF4-FFF2-40B4-BE49-F238E27FC236}">
                        <a16:creationId xmlns:a16="http://schemas.microsoft.com/office/drawing/2014/main" xmlns="" id="{FE8E24E1-36FA-40AF-B9DD-D42A2BDFBED6}"/>
                      </a:ext>
                    </a:extLst>
                  </p:cNvPr>
                  <p:cNvSpPr/>
                  <p:nvPr/>
                </p:nvSpPr>
                <p:spPr>
                  <a:xfrm>
                    <a:off x="508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24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43" name="矩形 396460">
                    <a:extLst>
                      <a:ext uri="{FF2B5EF4-FFF2-40B4-BE49-F238E27FC236}">
                        <a16:creationId xmlns:a16="http://schemas.microsoft.com/office/drawing/2014/main" xmlns="" id="{5B8C6157-E953-46AA-87D8-6389FFBEE3B0}"/>
                      </a:ext>
                    </a:extLst>
                  </p:cNvPr>
                  <p:cNvSpPr/>
                  <p:nvPr/>
                </p:nvSpPr>
                <p:spPr>
                  <a:xfrm>
                    <a:off x="465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7" name="组合 396461">
                  <a:extLst>
                    <a:ext uri="{FF2B5EF4-FFF2-40B4-BE49-F238E27FC236}">
                      <a16:creationId xmlns:a16="http://schemas.microsoft.com/office/drawing/2014/main" xmlns="" id="{0E200A96-3E8F-41E9-B9C1-94C366F4E7C6}"/>
                    </a:ext>
                  </a:extLst>
                </p:cNvPr>
                <p:cNvGrpSpPr/>
                <p:nvPr/>
              </p:nvGrpSpPr>
              <p:grpSpPr>
                <a:xfrm>
                  <a:off x="930" y="2418"/>
                  <a:ext cx="465" cy="403"/>
                  <a:chOff x="930" y="2418"/>
                  <a:chExt cx="465" cy="403"/>
                </a:xfrm>
              </p:grpSpPr>
              <p:sp>
                <p:nvSpPr>
                  <p:cNvPr id="140" name="矩形 396462">
                    <a:extLst>
                      <a:ext uri="{FF2B5EF4-FFF2-40B4-BE49-F238E27FC236}">
                        <a16:creationId xmlns:a16="http://schemas.microsoft.com/office/drawing/2014/main" xmlns="" id="{8AC4402A-4599-4EEA-BB32-2475DC759C07}"/>
                      </a:ext>
                    </a:extLst>
                  </p:cNvPr>
                  <p:cNvSpPr/>
                  <p:nvPr/>
                </p:nvSpPr>
                <p:spPr>
                  <a:xfrm>
                    <a:off x="973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35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41" name="矩形 396463">
                    <a:extLst>
                      <a:ext uri="{FF2B5EF4-FFF2-40B4-BE49-F238E27FC236}">
                        <a16:creationId xmlns:a16="http://schemas.microsoft.com/office/drawing/2014/main" xmlns="" id="{417AAE67-BF06-4789-914E-351295FC4B9C}"/>
                      </a:ext>
                    </a:extLst>
                  </p:cNvPr>
                  <p:cNvSpPr/>
                  <p:nvPr/>
                </p:nvSpPr>
                <p:spPr>
                  <a:xfrm>
                    <a:off x="930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8" name="组合 396464">
                  <a:extLst>
                    <a:ext uri="{FF2B5EF4-FFF2-40B4-BE49-F238E27FC236}">
                      <a16:creationId xmlns:a16="http://schemas.microsoft.com/office/drawing/2014/main" xmlns="" id="{6530785C-73EA-45D7-9205-45BC70E83BEC}"/>
                    </a:ext>
                  </a:extLst>
                </p:cNvPr>
                <p:cNvGrpSpPr/>
                <p:nvPr/>
              </p:nvGrpSpPr>
              <p:grpSpPr>
                <a:xfrm>
                  <a:off x="1395" y="2418"/>
                  <a:ext cx="465" cy="403"/>
                  <a:chOff x="1395" y="2418"/>
                  <a:chExt cx="465" cy="403"/>
                </a:xfrm>
              </p:grpSpPr>
              <p:sp>
                <p:nvSpPr>
                  <p:cNvPr id="138" name="矩形 396465">
                    <a:extLst>
                      <a:ext uri="{FF2B5EF4-FFF2-40B4-BE49-F238E27FC236}">
                        <a16:creationId xmlns:a16="http://schemas.microsoft.com/office/drawing/2014/main" xmlns="" id="{A00AB110-A4D3-4744-A938-0FDEC8CCDFA0}"/>
                      </a:ext>
                    </a:extLst>
                  </p:cNvPr>
                  <p:cNvSpPr/>
                  <p:nvPr/>
                </p:nvSpPr>
                <p:spPr>
                  <a:xfrm>
                    <a:off x="1438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55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39" name="矩形 396466">
                    <a:extLst>
                      <a:ext uri="{FF2B5EF4-FFF2-40B4-BE49-F238E27FC236}">
                        <a16:creationId xmlns:a16="http://schemas.microsoft.com/office/drawing/2014/main" xmlns="" id="{A13C6940-57FB-4703-AE73-8F6F89EAAC2E}"/>
                      </a:ext>
                    </a:extLst>
                  </p:cNvPr>
                  <p:cNvSpPr/>
                  <p:nvPr/>
                </p:nvSpPr>
                <p:spPr>
                  <a:xfrm>
                    <a:off x="1395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69" name="组合 396467">
                  <a:extLst>
                    <a:ext uri="{FF2B5EF4-FFF2-40B4-BE49-F238E27FC236}">
                      <a16:creationId xmlns:a16="http://schemas.microsoft.com/office/drawing/2014/main" xmlns="" id="{A0065B94-06BB-4153-8EBD-CD268073FA8B}"/>
                    </a:ext>
                  </a:extLst>
                </p:cNvPr>
                <p:cNvGrpSpPr/>
                <p:nvPr/>
              </p:nvGrpSpPr>
              <p:grpSpPr>
                <a:xfrm>
                  <a:off x="1860" y="2418"/>
                  <a:ext cx="465" cy="403"/>
                  <a:chOff x="1860" y="2418"/>
                  <a:chExt cx="465" cy="403"/>
                </a:xfrm>
              </p:grpSpPr>
              <p:sp>
                <p:nvSpPr>
                  <p:cNvPr id="136" name="矩形 396468">
                    <a:extLst>
                      <a:ext uri="{FF2B5EF4-FFF2-40B4-BE49-F238E27FC236}">
                        <a16:creationId xmlns:a16="http://schemas.microsoft.com/office/drawing/2014/main" xmlns="" id="{D2461D9A-56A0-4FE4-94E7-1DBE3D675AEA}"/>
                      </a:ext>
                    </a:extLst>
                  </p:cNvPr>
                  <p:cNvSpPr/>
                  <p:nvPr/>
                </p:nvSpPr>
                <p:spPr>
                  <a:xfrm>
                    <a:off x="1903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37" name="矩形 396469">
                    <a:extLst>
                      <a:ext uri="{FF2B5EF4-FFF2-40B4-BE49-F238E27FC236}">
                        <a16:creationId xmlns:a16="http://schemas.microsoft.com/office/drawing/2014/main" xmlns="" id="{FDD86482-A7C3-42F0-AA1B-6E423A8E88BD}"/>
                      </a:ext>
                    </a:extLst>
                  </p:cNvPr>
                  <p:cNvSpPr/>
                  <p:nvPr/>
                </p:nvSpPr>
                <p:spPr>
                  <a:xfrm>
                    <a:off x="1860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0" name="组合 396470">
                  <a:extLst>
                    <a:ext uri="{FF2B5EF4-FFF2-40B4-BE49-F238E27FC236}">
                      <a16:creationId xmlns:a16="http://schemas.microsoft.com/office/drawing/2014/main" xmlns="" id="{20F2C32B-349D-4F9E-A5F2-6217D04D79D5}"/>
                    </a:ext>
                  </a:extLst>
                </p:cNvPr>
                <p:cNvGrpSpPr/>
                <p:nvPr/>
              </p:nvGrpSpPr>
              <p:grpSpPr>
                <a:xfrm>
                  <a:off x="2325" y="2418"/>
                  <a:ext cx="465" cy="403"/>
                  <a:chOff x="2325" y="2418"/>
                  <a:chExt cx="465" cy="403"/>
                </a:xfrm>
              </p:grpSpPr>
              <p:sp>
                <p:nvSpPr>
                  <p:cNvPr id="134" name="矩形 396471">
                    <a:extLst>
                      <a:ext uri="{FF2B5EF4-FFF2-40B4-BE49-F238E27FC236}">
                        <a16:creationId xmlns:a16="http://schemas.microsoft.com/office/drawing/2014/main" xmlns="" id="{4A63FA21-4437-4A05-B819-E9CED8CA01EE}"/>
                      </a:ext>
                    </a:extLst>
                  </p:cNvPr>
                  <p:cNvSpPr/>
                  <p:nvPr/>
                </p:nvSpPr>
                <p:spPr>
                  <a:xfrm>
                    <a:off x="2368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81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35" name="矩形 396472">
                    <a:extLst>
                      <a:ext uri="{FF2B5EF4-FFF2-40B4-BE49-F238E27FC236}">
                        <a16:creationId xmlns:a16="http://schemas.microsoft.com/office/drawing/2014/main" xmlns="" id="{9584C098-41D9-45BA-AC57-5D92C6443978}"/>
                      </a:ext>
                    </a:extLst>
                  </p:cNvPr>
                  <p:cNvSpPr/>
                  <p:nvPr/>
                </p:nvSpPr>
                <p:spPr>
                  <a:xfrm>
                    <a:off x="2325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1" name="组合 396473">
                  <a:extLst>
                    <a:ext uri="{FF2B5EF4-FFF2-40B4-BE49-F238E27FC236}">
                      <a16:creationId xmlns:a16="http://schemas.microsoft.com/office/drawing/2014/main" xmlns="" id="{000AECC0-D210-4F2F-B196-347A8D4E0B78}"/>
                    </a:ext>
                  </a:extLst>
                </p:cNvPr>
                <p:cNvGrpSpPr/>
                <p:nvPr/>
              </p:nvGrpSpPr>
              <p:grpSpPr>
                <a:xfrm>
                  <a:off x="2790" y="2418"/>
                  <a:ext cx="465" cy="403"/>
                  <a:chOff x="2790" y="2418"/>
                  <a:chExt cx="465" cy="403"/>
                </a:xfrm>
              </p:grpSpPr>
              <p:sp>
                <p:nvSpPr>
                  <p:cNvPr id="132" name="矩形 396474">
                    <a:extLst>
                      <a:ext uri="{FF2B5EF4-FFF2-40B4-BE49-F238E27FC236}">
                        <a16:creationId xmlns:a16="http://schemas.microsoft.com/office/drawing/2014/main" xmlns="" id="{EC52B36E-E316-4E12-980F-4E200C6959C1}"/>
                      </a:ext>
                    </a:extLst>
                  </p:cNvPr>
                  <p:cNvSpPr/>
                  <p:nvPr/>
                </p:nvSpPr>
                <p:spPr>
                  <a:xfrm>
                    <a:off x="2833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33" name="矩形 396475">
                    <a:extLst>
                      <a:ext uri="{FF2B5EF4-FFF2-40B4-BE49-F238E27FC236}">
                        <a16:creationId xmlns:a16="http://schemas.microsoft.com/office/drawing/2014/main" xmlns="" id="{A1DEBAF8-5BB9-4D2F-A7AC-3D4F33478E8C}"/>
                      </a:ext>
                    </a:extLst>
                  </p:cNvPr>
                  <p:cNvSpPr/>
                  <p:nvPr/>
                </p:nvSpPr>
                <p:spPr>
                  <a:xfrm>
                    <a:off x="2790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2" name="组合 396476">
                  <a:extLst>
                    <a:ext uri="{FF2B5EF4-FFF2-40B4-BE49-F238E27FC236}">
                      <a16:creationId xmlns:a16="http://schemas.microsoft.com/office/drawing/2014/main" xmlns="" id="{CCE0CB9E-9381-4004-8879-C90CC46C4F6B}"/>
                    </a:ext>
                  </a:extLst>
                </p:cNvPr>
                <p:cNvGrpSpPr/>
                <p:nvPr/>
              </p:nvGrpSpPr>
              <p:grpSpPr>
                <a:xfrm>
                  <a:off x="3255" y="2418"/>
                  <a:ext cx="465" cy="403"/>
                  <a:chOff x="3255" y="2418"/>
                  <a:chExt cx="465" cy="403"/>
                </a:xfrm>
              </p:grpSpPr>
              <p:sp>
                <p:nvSpPr>
                  <p:cNvPr id="130" name="矩形 396477">
                    <a:extLst>
                      <a:ext uri="{FF2B5EF4-FFF2-40B4-BE49-F238E27FC236}">
                        <a16:creationId xmlns:a16="http://schemas.microsoft.com/office/drawing/2014/main" xmlns="" id="{57188828-A425-442B-8D5B-89D7484C2640}"/>
                      </a:ext>
                    </a:extLst>
                  </p:cNvPr>
                  <p:cNvSpPr/>
                  <p:nvPr/>
                </p:nvSpPr>
                <p:spPr>
                  <a:xfrm>
                    <a:off x="3298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113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31" name="矩形 396478">
                    <a:extLst>
                      <a:ext uri="{FF2B5EF4-FFF2-40B4-BE49-F238E27FC236}">
                        <a16:creationId xmlns:a16="http://schemas.microsoft.com/office/drawing/2014/main" xmlns="" id="{C5D1DD1D-954E-4C81-AA41-E532DB35712D}"/>
                      </a:ext>
                    </a:extLst>
                  </p:cNvPr>
                  <p:cNvSpPr/>
                  <p:nvPr/>
                </p:nvSpPr>
                <p:spPr>
                  <a:xfrm>
                    <a:off x="3255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3" name="组合 396479">
                  <a:extLst>
                    <a:ext uri="{FF2B5EF4-FFF2-40B4-BE49-F238E27FC236}">
                      <a16:creationId xmlns:a16="http://schemas.microsoft.com/office/drawing/2014/main" xmlns="" id="{456FF6DF-6775-4AA7-B0F3-708185958E4E}"/>
                    </a:ext>
                  </a:extLst>
                </p:cNvPr>
                <p:cNvGrpSpPr/>
                <p:nvPr/>
              </p:nvGrpSpPr>
              <p:grpSpPr>
                <a:xfrm>
                  <a:off x="3720" y="2418"/>
                  <a:ext cx="465" cy="403"/>
                  <a:chOff x="3720" y="2418"/>
                  <a:chExt cx="465" cy="403"/>
                </a:xfrm>
              </p:grpSpPr>
              <p:sp>
                <p:nvSpPr>
                  <p:cNvPr id="128" name="矩形 396480">
                    <a:extLst>
                      <a:ext uri="{FF2B5EF4-FFF2-40B4-BE49-F238E27FC236}">
                        <a16:creationId xmlns:a16="http://schemas.microsoft.com/office/drawing/2014/main" xmlns="" id="{FF5EAF6D-B7D8-4092-83EF-C187D1B9B229}"/>
                      </a:ext>
                    </a:extLst>
                  </p:cNvPr>
                  <p:cNvSpPr/>
                  <p:nvPr/>
                </p:nvSpPr>
                <p:spPr>
                  <a:xfrm>
                    <a:off x="3763" y="2418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92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29" name="矩形 396481">
                    <a:extLst>
                      <a:ext uri="{FF2B5EF4-FFF2-40B4-BE49-F238E27FC236}">
                        <a16:creationId xmlns:a16="http://schemas.microsoft.com/office/drawing/2014/main" xmlns="" id="{E425F363-9EEA-4229-BE33-70444AD14CDD}"/>
                      </a:ext>
                    </a:extLst>
                  </p:cNvPr>
                  <p:cNvSpPr/>
                  <p:nvPr/>
                </p:nvSpPr>
                <p:spPr>
                  <a:xfrm>
                    <a:off x="3720" y="2418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4" name="组合 396482">
                  <a:extLst>
                    <a:ext uri="{FF2B5EF4-FFF2-40B4-BE49-F238E27FC236}">
                      <a16:creationId xmlns:a16="http://schemas.microsoft.com/office/drawing/2014/main" xmlns="" id="{47312D01-ECD1-4C02-A3B9-5E88444F733A}"/>
                    </a:ext>
                  </a:extLst>
                </p:cNvPr>
                <p:cNvGrpSpPr/>
                <p:nvPr/>
              </p:nvGrpSpPr>
              <p:grpSpPr>
                <a:xfrm>
                  <a:off x="0" y="2821"/>
                  <a:ext cx="465" cy="403"/>
                  <a:chOff x="0" y="2821"/>
                  <a:chExt cx="465" cy="403"/>
                </a:xfrm>
              </p:grpSpPr>
              <p:sp>
                <p:nvSpPr>
                  <p:cNvPr id="126" name="矩形 396483">
                    <a:extLst>
                      <a:ext uri="{FF2B5EF4-FFF2-40B4-BE49-F238E27FC236}">
                        <a16:creationId xmlns:a16="http://schemas.microsoft.com/office/drawing/2014/main" xmlns="" id="{E3DC313F-F832-41E7-886F-370608B82B64}"/>
                      </a:ext>
                    </a:extLst>
                  </p:cNvPr>
                  <p:cNvSpPr/>
                  <p:nvPr/>
                </p:nvSpPr>
                <p:spPr>
                  <a:xfrm>
                    <a:off x="43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27" name="矩形 396484">
                    <a:extLst>
                      <a:ext uri="{FF2B5EF4-FFF2-40B4-BE49-F238E27FC236}">
                        <a16:creationId xmlns:a16="http://schemas.microsoft.com/office/drawing/2014/main" xmlns="" id="{81E3A64D-1779-40EF-8FB8-E329B49B726D}"/>
                      </a:ext>
                    </a:extLst>
                  </p:cNvPr>
                  <p:cNvSpPr/>
                  <p:nvPr/>
                </p:nvSpPr>
                <p:spPr>
                  <a:xfrm>
                    <a:off x="0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5" name="组合 396485">
                  <a:extLst>
                    <a:ext uri="{FF2B5EF4-FFF2-40B4-BE49-F238E27FC236}">
                      <a16:creationId xmlns:a16="http://schemas.microsoft.com/office/drawing/2014/main" xmlns="" id="{16818261-5BC0-4D6F-A8FB-F5832229C317}"/>
                    </a:ext>
                  </a:extLst>
                </p:cNvPr>
                <p:cNvGrpSpPr/>
                <p:nvPr/>
              </p:nvGrpSpPr>
              <p:grpSpPr>
                <a:xfrm>
                  <a:off x="465" y="2821"/>
                  <a:ext cx="465" cy="403"/>
                  <a:chOff x="465" y="2821"/>
                  <a:chExt cx="465" cy="403"/>
                </a:xfrm>
              </p:grpSpPr>
              <p:sp>
                <p:nvSpPr>
                  <p:cNvPr id="124" name="矩形 396486">
                    <a:extLst>
                      <a:ext uri="{FF2B5EF4-FFF2-40B4-BE49-F238E27FC236}">
                        <a16:creationId xmlns:a16="http://schemas.microsoft.com/office/drawing/2014/main" xmlns="" id="{9DB26A55-C47A-4165-AEFE-4FCD6BDCCE56}"/>
                      </a:ext>
                    </a:extLst>
                  </p:cNvPr>
                  <p:cNvSpPr/>
                  <p:nvPr/>
                </p:nvSpPr>
                <p:spPr>
                  <a:xfrm>
                    <a:off x="508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49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25" name="矩形 396487">
                    <a:extLst>
                      <a:ext uri="{FF2B5EF4-FFF2-40B4-BE49-F238E27FC236}">
                        <a16:creationId xmlns:a16="http://schemas.microsoft.com/office/drawing/2014/main" xmlns="" id="{7637F156-F4F4-4AA4-A1CC-14E32EBE1616}"/>
                      </a:ext>
                    </a:extLst>
                  </p:cNvPr>
                  <p:cNvSpPr/>
                  <p:nvPr/>
                </p:nvSpPr>
                <p:spPr>
                  <a:xfrm>
                    <a:off x="465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6" name="组合 396488">
                  <a:extLst>
                    <a:ext uri="{FF2B5EF4-FFF2-40B4-BE49-F238E27FC236}">
                      <a16:creationId xmlns:a16="http://schemas.microsoft.com/office/drawing/2014/main" xmlns="" id="{F1AB8986-BC4A-4201-838D-445FF6E23F9E}"/>
                    </a:ext>
                  </a:extLst>
                </p:cNvPr>
                <p:cNvGrpSpPr/>
                <p:nvPr/>
              </p:nvGrpSpPr>
              <p:grpSpPr>
                <a:xfrm>
                  <a:off x="930" y="2821"/>
                  <a:ext cx="465" cy="403"/>
                  <a:chOff x="930" y="2821"/>
                  <a:chExt cx="465" cy="403"/>
                </a:xfrm>
              </p:grpSpPr>
              <p:sp>
                <p:nvSpPr>
                  <p:cNvPr id="122" name="矩形 396489">
                    <a:extLst>
                      <a:ext uri="{FF2B5EF4-FFF2-40B4-BE49-F238E27FC236}">
                        <a16:creationId xmlns:a16="http://schemas.microsoft.com/office/drawing/2014/main" xmlns="" id="{42726AE6-8C99-4973-960A-3C677813E3E0}"/>
                      </a:ext>
                    </a:extLst>
                  </p:cNvPr>
                  <p:cNvSpPr/>
                  <p:nvPr/>
                </p:nvSpPr>
                <p:spPr>
                  <a:xfrm>
                    <a:off x="973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64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23" name="矩形 396490">
                    <a:extLst>
                      <a:ext uri="{FF2B5EF4-FFF2-40B4-BE49-F238E27FC236}">
                        <a16:creationId xmlns:a16="http://schemas.microsoft.com/office/drawing/2014/main" xmlns="" id="{F3CFE941-87B8-49C0-8156-7B822D12B76D}"/>
                      </a:ext>
                    </a:extLst>
                  </p:cNvPr>
                  <p:cNvSpPr/>
                  <p:nvPr/>
                </p:nvSpPr>
                <p:spPr>
                  <a:xfrm>
                    <a:off x="930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7" name="组合 396491">
                  <a:extLst>
                    <a:ext uri="{FF2B5EF4-FFF2-40B4-BE49-F238E27FC236}">
                      <a16:creationId xmlns:a16="http://schemas.microsoft.com/office/drawing/2014/main" xmlns="" id="{F793A841-932B-466C-A7A9-D9173330E77B}"/>
                    </a:ext>
                  </a:extLst>
                </p:cNvPr>
                <p:cNvGrpSpPr/>
                <p:nvPr/>
              </p:nvGrpSpPr>
              <p:grpSpPr>
                <a:xfrm>
                  <a:off x="1395" y="2821"/>
                  <a:ext cx="465" cy="403"/>
                  <a:chOff x="1395" y="2821"/>
                  <a:chExt cx="465" cy="403"/>
                </a:xfrm>
              </p:grpSpPr>
              <p:sp>
                <p:nvSpPr>
                  <p:cNvPr id="120" name="矩形 396492">
                    <a:extLst>
                      <a:ext uri="{FF2B5EF4-FFF2-40B4-BE49-F238E27FC236}">
                        <a16:creationId xmlns:a16="http://schemas.microsoft.com/office/drawing/2014/main" xmlns="" id="{5BA9EAF4-7EEA-4A03-825F-7939DEE3BF79}"/>
                      </a:ext>
                    </a:extLst>
                  </p:cNvPr>
                  <p:cNvSpPr/>
                  <p:nvPr/>
                </p:nvSpPr>
                <p:spPr>
                  <a:xfrm>
                    <a:off x="1438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78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21" name="矩形 396493">
                    <a:extLst>
                      <a:ext uri="{FF2B5EF4-FFF2-40B4-BE49-F238E27FC236}">
                        <a16:creationId xmlns:a16="http://schemas.microsoft.com/office/drawing/2014/main" xmlns="" id="{60575311-6F94-4FEC-BD6E-07A4323B8A17}"/>
                      </a:ext>
                    </a:extLst>
                  </p:cNvPr>
                  <p:cNvSpPr/>
                  <p:nvPr/>
                </p:nvSpPr>
                <p:spPr>
                  <a:xfrm>
                    <a:off x="1395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8" name="组合 396494">
                  <a:extLst>
                    <a:ext uri="{FF2B5EF4-FFF2-40B4-BE49-F238E27FC236}">
                      <a16:creationId xmlns:a16="http://schemas.microsoft.com/office/drawing/2014/main" xmlns="" id="{1F5D63E6-FFC7-49AC-AA3B-B87FA3CFD39F}"/>
                    </a:ext>
                  </a:extLst>
                </p:cNvPr>
                <p:cNvGrpSpPr/>
                <p:nvPr/>
              </p:nvGrpSpPr>
              <p:grpSpPr>
                <a:xfrm>
                  <a:off x="1860" y="2821"/>
                  <a:ext cx="465" cy="403"/>
                  <a:chOff x="1860" y="2821"/>
                  <a:chExt cx="465" cy="403"/>
                </a:xfrm>
              </p:grpSpPr>
              <p:sp>
                <p:nvSpPr>
                  <p:cNvPr id="118" name="矩形 396495">
                    <a:extLst>
                      <a:ext uri="{FF2B5EF4-FFF2-40B4-BE49-F238E27FC236}">
                        <a16:creationId xmlns:a16="http://schemas.microsoft.com/office/drawing/2014/main" xmlns="" id="{32B177CF-3947-4D82-B1A0-F52F5CD431AA}"/>
                      </a:ext>
                    </a:extLst>
                  </p:cNvPr>
                  <p:cNvSpPr/>
                  <p:nvPr/>
                </p:nvSpPr>
                <p:spPr>
                  <a:xfrm>
                    <a:off x="1903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87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19" name="矩形 396496">
                    <a:extLst>
                      <a:ext uri="{FF2B5EF4-FFF2-40B4-BE49-F238E27FC236}">
                        <a16:creationId xmlns:a16="http://schemas.microsoft.com/office/drawing/2014/main" xmlns="" id="{8EBBB225-A162-47B0-AD80-50057D6D518F}"/>
                      </a:ext>
                    </a:extLst>
                  </p:cNvPr>
                  <p:cNvSpPr/>
                  <p:nvPr/>
                </p:nvSpPr>
                <p:spPr>
                  <a:xfrm>
                    <a:off x="1860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79" name="组合 396497">
                  <a:extLst>
                    <a:ext uri="{FF2B5EF4-FFF2-40B4-BE49-F238E27FC236}">
                      <a16:creationId xmlns:a16="http://schemas.microsoft.com/office/drawing/2014/main" xmlns="" id="{CBB993F7-2099-4675-B752-591C61FBD30F}"/>
                    </a:ext>
                  </a:extLst>
                </p:cNvPr>
                <p:cNvGrpSpPr/>
                <p:nvPr/>
              </p:nvGrpSpPr>
              <p:grpSpPr>
                <a:xfrm>
                  <a:off x="2325" y="2821"/>
                  <a:ext cx="465" cy="403"/>
                  <a:chOff x="2325" y="2821"/>
                  <a:chExt cx="465" cy="403"/>
                </a:xfrm>
              </p:grpSpPr>
              <p:sp>
                <p:nvSpPr>
                  <p:cNvPr id="116" name="矩形 396498">
                    <a:extLst>
                      <a:ext uri="{FF2B5EF4-FFF2-40B4-BE49-F238E27FC236}">
                        <a16:creationId xmlns:a16="http://schemas.microsoft.com/office/drawing/2014/main" xmlns="" id="{037A4556-8FD9-461F-8A23-BB1DD5260244}"/>
                      </a:ext>
                    </a:extLst>
                  </p:cNvPr>
                  <p:cNvSpPr/>
                  <p:nvPr/>
                </p:nvSpPr>
                <p:spPr>
                  <a:xfrm>
                    <a:off x="2368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17" name="矩形 396499">
                    <a:extLst>
                      <a:ext uri="{FF2B5EF4-FFF2-40B4-BE49-F238E27FC236}">
                        <a16:creationId xmlns:a16="http://schemas.microsoft.com/office/drawing/2014/main" xmlns="" id="{0E3FF11F-395D-4A2A-8A73-310EF8FDDDCF}"/>
                      </a:ext>
                    </a:extLst>
                  </p:cNvPr>
                  <p:cNvSpPr/>
                  <p:nvPr/>
                </p:nvSpPr>
                <p:spPr>
                  <a:xfrm>
                    <a:off x="2325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0" name="组合 396500">
                  <a:extLst>
                    <a:ext uri="{FF2B5EF4-FFF2-40B4-BE49-F238E27FC236}">
                      <a16:creationId xmlns:a16="http://schemas.microsoft.com/office/drawing/2014/main" xmlns="" id="{BAA41C7B-18D9-4A10-8D19-09FC400EC20A}"/>
                    </a:ext>
                  </a:extLst>
                </p:cNvPr>
                <p:cNvGrpSpPr/>
                <p:nvPr/>
              </p:nvGrpSpPr>
              <p:grpSpPr>
                <a:xfrm>
                  <a:off x="2790" y="2821"/>
                  <a:ext cx="465" cy="403"/>
                  <a:chOff x="2790" y="2821"/>
                  <a:chExt cx="465" cy="403"/>
                </a:xfrm>
              </p:grpSpPr>
              <p:sp>
                <p:nvSpPr>
                  <p:cNvPr id="114" name="矩形 396501">
                    <a:extLst>
                      <a:ext uri="{FF2B5EF4-FFF2-40B4-BE49-F238E27FC236}">
                        <a16:creationId xmlns:a16="http://schemas.microsoft.com/office/drawing/2014/main" xmlns="" id="{34947902-02C3-4A6D-B42E-BBE5143D0A17}"/>
                      </a:ext>
                    </a:extLst>
                  </p:cNvPr>
                  <p:cNvSpPr/>
                  <p:nvPr/>
                </p:nvSpPr>
                <p:spPr>
                  <a:xfrm>
                    <a:off x="2833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121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15" name="矩形 396502">
                    <a:extLst>
                      <a:ext uri="{FF2B5EF4-FFF2-40B4-BE49-F238E27FC236}">
                        <a16:creationId xmlns:a16="http://schemas.microsoft.com/office/drawing/2014/main" xmlns="" id="{767A66BC-E60B-4D8D-A310-158A603DE316}"/>
                      </a:ext>
                    </a:extLst>
                  </p:cNvPr>
                  <p:cNvSpPr/>
                  <p:nvPr/>
                </p:nvSpPr>
                <p:spPr>
                  <a:xfrm>
                    <a:off x="2790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1" name="组合 396503">
                  <a:extLst>
                    <a:ext uri="{FF2B5EF4-FFF2-40B4-BE49-F238E27FC236}">
                      <a16:creationId xmlns:a16="http://schemas.microsoft.com/office/drawing/2014/main" xmlns="" id="{B78079C1-A633-4085-9C67-B7CDC112A44F}"/>
                    </a:ext>
                  </a:extLst>
                </p:cNvPr>
                <p:cNvGrpSpPr/>
                <p:nvPr/>
              </p:nvGrpSpPr>
              <p:grpSpPr>
                <a:xfrm>
                  <a:off x="3255" y="2821"/>
                  <a:ext cx="465" cy="403"/>
                  <a:chOff x="3255" y="2821"/>
                  <a:chExt cx="465" cy="403"/>
                </a:xfrm>
              </p:grpSpPr>
              <p:sp>
                <p:nvSpPr>
                  <p:cNvPr id="112" name="矩形 396504">
                    <a:extLst>
                      <a:ext uri="{FF2B5EF4-FFF2-40B4-BE49-F238E27FC236}">
                        <a16:creationId xmlns:a16="http://schemas.microsoft.com/office/drawing/2014/main" xmlns="" id="{DF42D4F6-0525-47F8-A26D-4D022FCF2909}"/>
                      </a:ext>
                    </a:extLst>
                  </p:cNvPr>
                  <p:cNvSpPr/>
                  <p:nvPr/>
                </p:nvSpPr>
                <p:spPr>
                  <a:xfrm>
                    <a:off x="3298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120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13" name="矩形 396505">
                    <a:extLst>
                      <a:ext uri="{FF2B5EF4-FFF2-40B4-BE49-F238E27FC236}">
                        <a16:creationId xmlns:a16="http://schemas.microsoft.com/office/drawing/2014/main" xmlns="" id="{0DA6A9C8-DD9E-49ED-A0A1-3485BA719E6C}"/>
                      </a:ext>
                    </a:extLst>
                  </p:cNvPr>
                  <p:cNvSpPr/>
                  <p:nvPr/>
                </p:nvSpPr>
                <p:spPr>
                  <a:xfrm>
                    <a:off x="3255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2" name="组合 396506">
                  <a:extLst>
                    <a:ext uri="{FF2B5EF4-FFF2-40B4-BE49-F238E27FC236}">
                      <a16:creationId xmlns:a16="http://schemas.microsoft.com/office/drawing/2014/main" xmlns="" id="{B1B38536-4A7A-4F29-9029-6D0FDAE27986}"/>
                    </a:ext>
                  </a:extLst>
                </p:cNvPr>
                <p:cNvGrpSpPr/>
                <p:nvPr/>
              </p:nvGrpSpPr>
              <p:grpSpPr>
                <a:xfrm>
                  <a:off x="3720" y="2821"/>
                  <a:ext cx="465" cy="403"/>
                  <a:chOff x="3720" y="2821"/>
                  <a:chExt cx="465" cy="403"/>
                </a:xfrm>
              </p:grpSpPr>
              <p:sp>
                <p:nvSpPr>
                  <p:cNvPr id="110" name="矩形 396507">
                    <a:extLst>
                      <a:ext uri="{FF2B5EF4-FFF2-40B4-BE49-F238E27FC236}">
                        <a16:creationId xmlns:a16="http://schemas.microsoft.com/office/drawing/2014/main" xmlns="" id="{E1729926-2702-46C7-8AA5-CC96FDEFDD94}"/>
                      </a:ext>
                    </a:extLst>
                  </p:cNvPr>
                  <p:cNvSpPr/>
                  <p:nvPr/>
                </p:nvSpPr>
                <p:spPr>
                  <a:xfrm>
                    <a:off x="3763" y="2821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101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11" name="矩形 396508">
                    <a:extLst>
                      <a:ext uri="{FF2B5EF4-FFF2-40B4-BE49-F238E27FC236}">
                        <a16:creationId xmlns:a16="http://schemas.microsoft.com/office/drawing/2014/main" xmlns="" id="{4BE8446A-83D4-4D79-8994-6FFD377B6A7F}"/>
                      </a:ext>
                    </a:extLst>
                  </p:cNvPr>
                  <p:cNvSpPr/>
                  <p:nvPr/>
                </p:nvSpPr>
                <p:spPr>
                  <a:xfrm>
                    <a:off x="3720" y="2821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3" name="组合 396509">
                  <a:extLst>
                    <a:ext uri="{FF2B5EF4-FFF2-40B4-BE49-F238E27FC236}">
                      <a16:creationId xmlns:a16="http://schemas.microsoft.com/office/drawing/2014/main" xmlns="" id="{40E8786C-ABB6-4C82-B476-C7926086DA8D}"/>
                    </a:ext>
                  </a:extLst>
                </p:cNvPr>
                <p:cNvGrpSpPr/>
                <p:nvPr/>
              </p:nvGrpSpPr>
              <p:grpSpPr>
                <a:xfrm>
                  <a:off x="0" y="3224"/>
                  <a:ext cx="465" cy="403"/>
                  <a:chOff x="0" y="3224"/>
                  <a:chExt cx="465" cy="403"/>
                </a:xfrm>
              </p:grpSpPr>
              <p:sp>
                <p:nvSpPr>
                  <p:cNvPr id="108" name="矩形 396510">
                    <a:extLst>
                      <a:ext uri="{FF2B5EF4-FFF2-40B4-BE49-F238E27FC236}">
                        <a16:creationId xmlns:a16="http://schemas.microsoft.com/office/drawing/2014/main" xmlns="" id="{F1A4B7E1-1964-440D-A01A-1651155CF41A}"/>
                      </a:ext>
                    </a:extLst>
                  </p:cNvPr>
                  <p:cNvSpPr/>
                  <p:nvPr/>
                </p:nvSpPr>
                <p:spPr>
                  <a:xfrm>
                    <a:off x="43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7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09" name="矩形 396511">
                    <a:extLst>
                      <a:ext uri="{FF2B5EF4-FFF2-40B4-BE49-F238E27FC236}">
                        <a16:creationId xmlns:a16="http://schemas.microsoft.com/office/drawing/2014/main" xmlns="" id="{539568A2-D29A-4114-A16F-1C55C62D8F28}"/>
                      </a:ext>
                    </a:extLst>
                  </p:cNvPr>
                  <p:cNvSpPr/>
                  <p:nvPr/>
                </p:nvSpPr>
                <p:spPr>
                  <a:xfrm>
                    <a:off x="0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4" name="组合 396512">
                  <a:extLst>
                    <a:ext uri="{FF2B5EF4-FFF2-40B4-BE49-F238E27FC236}">
                      <a16:creationId xmlns:a16="http://schemas.microsoft.com/office/drawing/2014/main" xmlns="" id="{511B22D8-7CE6-4B21-9F82-2E71E8C726AF}"/>
                    </a:ext>
                  </a:extLst>
                </p:cNvPr>
                <p:cNvGrpSpPr/>
                <p:nvPr/>
              </p:nvGrpSpPr>
              <p:grpSpPr>
                <a:xfrm>
                  <a:off x="465" y="3224"/>
                  <a:ext cx="465" cy="403"/>
                  <a:chOff x="465" y="3224"/>
                  <a:chExt cx="465" cy="403"/>
                </a:xfrm>
              </p:grpSpPr>
              <p:sp>
                <p:nvSpPr>
                  <p:cNvPr id="106" name="矩形 396513">
                    <a:extLst>
                      <a:ext uri="{FF2B5EF4-FFF2-40B4-BE49-F238E27FC236}">
                        <a16:creationId xmlns:a16="http://schemas.microsoft.com/office/drawing/2014/main" xmlns="" id="{A0688653-F253-4EFB-883C-BD9EEDF37104}"/>
                      </a:ext>
                    </a:extLst>
                  </p:cNvPr>
                  <p:cNvSpPr/>
                  <p:nvPr/>
                </p:nvSpPr>
                <p:spPr>
                  <a:xfrm>
                    <a:off x="508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72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07" name="矩形 396514">
                    <a:extLst>
                      <a:ext uri="{FF2B5EF4-FFF2-40B4-BE49-F238E27FC236}">
                        <a16:creationId xmlns:a16="http://schemas.microsoft.com/office/drawing/2014/main" xmlns="" id="{04318E13-3902-435D-876C-29B819F449C8}"/>
                      </a:ext>
                    </a:extLst>
                  </p:cNvPr>
                  <p:cNvSpPr/>
                  <p:nvPr/>
                </p:nvSpPr>
                <p:spPr>
                  <a:xfrm>
                    <a:off x="465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5" name="组合 396515">
                  <a:extLst>
                    <a:ext uri="{FF2B5EF4-FFF2-40B4-BE49-F238E27FC236}">
                      <a16:creationId xmlns:a16="http://schemas.microsoft.com/office/drawing/2014/main" xmlns="" id="{42941369-C73F-4BC2-91F0-CDE31287D18A}"/>
                    </a:ext>
                  </a:extLst>
                </p:cNvPr>
                <p:cNvGrpSpPr/>
                <p:nvPr/>
              </p:nvGrpSpPr>
              <p:grpSpPr>
                <a:xfrm>
                  <a:off x="930" y="3224"/>
                  <a:ext cx="465" cy="403"/>
                  <a:chOff x="930" y="3224"/>
                  <a:chExt cx="465" cy="403"/>
                </a:xfrm>
              </p:grpSpPr>
              <p:sp>
                <p:nvSpPr>
                  <p:cNvPr id="104" name="矩形 396516">
                    <a:extLst>
                      <a:ext uri="{FF2B5EF4-FFF2-40B4-BE49-F238E27FC236}">
                        <a16:creationId xmlns:a16="http://schemas.microsoft.com/office/drawing/2014/main" xmlns="" id="{EAF41474-AA59-49FB-86A0-EA3819B1B6A4}"/>
                      </a:ext>
                    </a:extLst>
                  </p:cNvPr>
                  <p:cNvSpPr/>
                  <p:nvPr/>
                </p:nvSpPr>
                <p:spPr>
                  <a:xfrm>
                    <a:off x="973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92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05" name="矩形 396517">
                    <a:extLst>
                      <a:ext uri="{FF2B5EF4-FFF2-40B4-BE49-F238E27FC236}">
                        <a16:creationId xmlns:a16="http://schemas.microsoft.com/office/drawing/2014/main" xmlns="" id="{44DA117B-DDFA-4664-8C8D-12228CF09FF3}"/>
                      </a:ext>
                    </a:extLst>
                  </p:cNvPr>
                  <p:cNvSpPr/>
                  <p:nvPr/>
                </p:nvSpPr>
                <p:spPr>
                  <a:xfrm>
                    <a:off x="930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6" name="组合 396518">
                  <a:extLst>
                    <a:ext uri="{FF2B5EF4-FFF2-40B4-BE49-F238E27FC236}">
                      <a16:creationId xmlns:a16="http://schemas.microsoft.com/office/drawing/2014/main" xmlns="" id="{4321E3D2-29AD-4CD1-848A-57F8F89F373F}"/>
                    </a:ext>
                  </a:extLst>
                </p:cNvPr>
                <p:cNvGrpSpPr/>
                <p:nvPr/>
              </p:nvGrpSpPr>
              <p:grpSpPr>
                <a:xfrm>
                  <a:off x="1395" y="3224"/>
                  <a:ext cx="465" cy="403"/>
                  <a:chOff x="1395" y="3224"/>
                  <a:chExt cx="465" cy="403"/>
                </a:xfrm>
              </p:grpSpPr>
              <p:sp>
                <p:nvSpPr>
                  <p:cNvPr id="102" name="矩形 396519">
                    <a:extLst>
                      <a:ext uri="{FF2B5EF4-FFF2-40B4-BE49-F238E27FC236}">
                        <a16:creationId xmlns:a16="http://schemas.microsoft.com/office/drawing/2014/main" xmlns="" id="{15BA00BA-8599-4797-A744-BEF364188D7A}"/>
                      </a:ext>
                    </a:extLst>
                  </p:cNvPr>
                  <p:cNvSpPr/>
                  <p:nvPr/>
                </p:nvSpPr>
                <p:spPr>
                  <a:xfrm>
                    <a:off x="1438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95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03" name="矩形 396520">
                    <a:extLst>
                      <a:ext uri="{FF2B5EF4-FFF2-40B4-BE49-F238E27FC236}">
                        <a16:creationId xmlns:a16="http://schemas.microsoft.com/office/drawing/2014/main" xmlns="" id="{1CDC1988-5C1F-46F2-A682-9484AE2609FD}"/>
                      </a:ext>
                    </a:extLst>
                  </p:cNvPr>
                  <p:cNvSpPr/>
                  <p:nvPr/>
                </p:nvSpPr>
                <p:spPr>
                  <a:xfrm>
                    <a:off x="1395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7" name="组合 396521">
                  <a:extLst>
                    <a:ext uri="{FF2B5EF4-FFF2-40B4-BE49-F238E27FC236}">
                      <a16:creationId xmlns:a16="http://schemas.microsoft.com/office/drawing/2014/main" xmlns="" id="{91A0EF8B-E7D4-495B-9392-59CCB3E1C20D}"/>
                    </a:ext>
                  </a:extLst>
                </p:cNvPr>
                <p:cNvGrpSpPr/>
                <p:nvPr/>
              </p:nvGrpSpPr>
              <p:grpSpPr>
                <a:xfrm>
                  <a:off x="1860" y="3224"/>
                  <a:ext cx="465" cy="403"/>
                  <a:chOff x="1860" y="3224"/>
                  <a:chExt cx="465" cy="403"/>
                </a:xfrm>
              </p:grpSpPr>
              <p:sp>
                <p:nvSpPr>
                  <p:cNvPr id="100" name="矩形 396522">
                    <a:extLst>
                      <a:ext uri="{FF2B5EF4-FFF2-40B4-BE49-F238E27FC236}">
                        <a16:creationId xmlns:a16="http://schemas.microsoft.com/office/drawing/2014/main" xmlns="" id="{22E1AC01-8752-4016-AF65-419AB4ACC81B}"/>
                      </a:ext>
                    </a:extLst>
                  </p:cNvPr>
                  <p:cNvSpPr/>
                  <p:nvPr/>
                </p:nvSpPr>
                <p:spPr>
                  <a:xfrm>
                    <a:off x="1903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98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101" name="矩形 396523">
                    <a:extLst>
                      <a:ext uri="{FF2B5EF4-FFF2-40B4-BE49-F238E27FC236}">
                        <a16:creationId xmlns:a16="http://schemas.microsoft.com/office/drawing/2014/main" xmlns="" id="{98723DDF-76B5-4AF2-AD25-54A60C238A9F}"/>
                      </a:ext>
                    </a:extLst>
                  </p:cNvPr>
                  <p:cNvSpPr/>
                  <p:nvPr/>
                </p:nvSpPr>
                <p:spPr>
                  <a:xfrm>
                    <a:off x="1860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8" name="组合 396524">
                  <a:extLst>
                    <a:ext uri="{FF2B5EF4-FFF2-40B4-BE49-F238E27FC236}">
                      <a16:creationId xmlns:a16="http://schemas.microsoft.com/office/drawing/2014/main" xmlns="" id="{E8412CE6-1864-47CB-AE21-E5E9513D83AA}"/>
                    </a:ext>
                  </a:extLst>
                </p:cNvPr>
                <p:cNvGrpSpPr/>
                <p:nvPr/>
              </p:nvGrpSpPr>
              <p:grpSpPr>
                <a:xfrm>
                  <a:off x="2325" y="3224"/>
                  <a:ext cx="465" cy="403"/>
                  <a:chOff x="2325" y="3224"/>
                  <a:chExt cx="465" cy="403"/>
                </a:xfrm>
              </p:grpSpPr>
              <p:sp>
                <p:nvSpPr>
                  <p:cNvPr id="98" name="矩形 396525">
                    <a:extLst>
                      <a:ext uri="{FF2B5EF4-FFF2-40B4-BE49-F238E27FC236}">
                        <a16:creationId xmlns:a16="http://schemas.microsoft.com/office/drawing/2014/main" xmlns="" id="{182C9C47-15A2-40F3-ADA8-421675CFA6B6}"/>
                      </a:ext>
                    </a:extLst>
                  </p:cNvPr>
                  <p:cNvSpPr/>
                  <p:nvPr/>
                </p:nvSpPr>
                <p:spPr>
                  <a:xfrm>
                    <a:off x="2368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112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99" name="矩形 396526">
                    <a:extLst>
                      <a:ext uri="{FF2B5EF4-FFF2-40B4-BE49-F238E27FC236}">
                        <a16:creationId xmlns:a16="http://schemas.microsoft.com/office/drawing/2014/main" xmlns="" id="{D5CA8556-DAFC-48D1-9AA3-2D0D69F92E07}"/>
                      </a:ext>
                    </a:extLst>
                  </p:cNvPr>
                  <p:cNvSpPr/>
                  <p:nvPr/>
                </p:nvSpPr>
                <p:spPr>
                  <a:xfrm>
                    <a:off x="2325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89" name="组合 396527">
                  <a:extLst>
                    <a:ext uri="{FF2B5EF4-FFF2-40B4-BE49-F238E27FC236}">
                      <a16:creationId xmlns:a16="http://schemas.microsoft.com/office/drawing/2014/main" xmlns="" id="{B92F7DC7-FD58-4865-912D-38B031BFC545}"/>
                    </a:ext>
                  </a:extLst>
                </p:cNvPr>
                <p:cNvGrpSpPr/>
                <p:nvPr/>
              </p:nvGrpSpPr>
              <p:grpSpPr>
                <a:xfrm>
                  <a:off x="2790" y="3224"/>
                  <a:ext cx="465" cy="403"/>
                  <a:chOff x="2790" y="3224"/>
                  <a:chExt cx="465" cy="403"/>
                </a:xfrm>
              </p:grpSpPr>
              <p:sp>
                <p:nvSpPr>
                  <p:cNvPr id="96" name="矩形 396528">
                    <a:extLst>
                      <a:ext uri="{FF2B5EF4-FFF2-40B4-BE49-F238E27FC236}">
                        <a16:creationId xmlns:a16="http://schemas.microsoft.com/office/drawing/2014/main" xmlns="" id="{02B92919-C046-4E74-A1A9-DE0AC2B3E190}"/>
                      </a:ext>
                    </a:extLst>
                  </p:cNvPr>
                  <p:cNvSpPr/>
                  <p:nvPr/>
                </p:nvSpPr>
                <p:spPr>
                  <a:xfrm>
                    <a:off x="2833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100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97" name="矩形 396529">
                    <a:extLst>
                      <a:ext uri="{FF2B5EF4-FFF2-40B4-BE49-F238E27FC236}">
                        <a16:creationId xmlns:a16="http://schemas.microsoft.com/office/drawing/2014/main" xmlns="" id="{337ABB36-1C0F-49A8-9021-7788479C181B}"/>
                      </a:ext>
                    </a:extLst>
                  </p:cNvPr>
                  <p:cNvSpPr/>
                  <p:nvPr/>
                </p:nvSpPr>
                <p:spPr>
                  <a:xfrm>
                    <a:off x="2790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90" name="组合 396530">
                  <a:extLst>
                    <a:ext uri="{FF2B5EF4-FFF2-40B4-BE49-F238E27FC236}">
                      <a16:creationId xmlns:a16="http://schemas.microsoft.com/office/drawing/2014/main" xmlns="" id="{DE2CE8EF-F3D8-49A0-8A6D-2FF93ABD9F1B}"/>
                    </a:ext>
                  </a:extLst>
                </p:cNvPr>
                <p:cNvGrpSpPr/>
                <p:nvPr/>
              </p:nvGrpSpPr>
              <p:grpSpPr>
                <a:xfrm>
                  <a:off x="3255" y="3224"/>
                  <a:ext cx="465" cy="403"/>
                  <a:chOff x="3255" y="3224"/>
                  <a:chExt cx="465" cy="403"/>
                </a:xfrm>
              </p:grpSpPr>
              <p:sp>
                <p:nvSpPr>
                  <p:cNvPr id="94" name="矩形 396531">
                    <a:extLst>
                      <a:ext uri="{FF2B5EF4-FFF2-40B4-BE49-F238E27FC236}">
                        <a16:creationId xmlns:a16="http://schemas.microsoft.com/office/drawing/2014/main" xmlns="" id="{B6A1DB21-F704-4349-AB32-A6CC4F815A6D}"/>
                      </a:ext>
                    </a:extLst>
                  </p:cNvPr>
                  <p:cNvSpPr/>
                  <p:nvPr/>
                </p:nvSpPr>
                <p:spPr>
                  <a:xfrm>
                    <a:off x="3298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103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95" name="矩形 396532">
                    <a:extLst>
                      <a:ext uri="{FF2B5EF4-FFF2-40B4-BE49-F238E27FC236}">
                        <a16:creationId xmlns:a16="http://schemas.microsoft.com/office/drawing/2014/main" xmlns="" id="{29DD12DD-D75D-4528-B4BF-74E5EF235F65}"/>
                      </a:ext>
                    </a:extLst>
                  </p:cNvPr>
                  <p:cNvSpPr/>
                  <p:nvPr/>
                </p:nvSpPr>
                <p:spPr>
                  <a:xfrm>
                    <a:off x="3255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91" name="组合 396533">
                  <a:extLst>
                    <a:ext uri="{FF2B5EF4-FFF2-40B4-BE49-F238E27FC236}">
                      <a16:creationId xmlns:a16="http://schemas.microsoft.com/office/drawing/2014/main" xmlns="" id="{9961458A-BCF7-467C-B324-E568E379B2F2}"/>
                    </a:ext>
                  </a:extLst>
                </p:cNvPr>
                <p:cNvGrpSpPr/>
                <p:nvPr/>
              </p:nvGrpSpPr>
              <p:grpSpPr>
                <a:xfrm>
                  <a:off x="3720" y="3224"/>
                  <a:ext cx="465" cy="403"/>
                  <a:chOff x="3720" y="3224"/>
                  <a:chExt cx="465" cy="403"/>
                </a:xfrm>
              </p:grpSpPr>
              <p:sp>
                <p:nvSpPr>
                  <p:cNvPr id="92" name="矩形 396534">
                    <a:extLst>
                      <a:ext uri="{FF2B5EF4-FFF2-40B4-BE49-F238E27FC236}">
                        <a16:creationId xmlns:a16="http://schemas.microsoft.com/office/drawing/2014/main" xmlns="" id="{A2DA0B39-5F3C-4442-AACA-803D1225061A}"/>
                      </a:ext>
                    </a:extLst>
                  </p:cNvPr>
                  <p:cNvSpPr/>
                  <p:nvPr/>
                </p:nvSpPr>
                <p:spPr>
                  <a:xfrm>
                    <a:off x="3763" y="3224"/>
                    <a:ext cx="379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ctr"/>
                    <a:r>
                      <a:rPr lang="zh-CN" altLang="en-US" sz="2400" dirty="0">
                        <a:latin typeface="+mj-lt"/>
                        <a:ea typeface="思源黑体 CN Medium" panose="020B0600000000000000" pitchFamily="34" charset="-122"/>
                      </a:rPr>
                      <a:t>99</a:t>
                    </a:r>
                  </a:p>
                  <a:p>
                    <a:pPr algn="ctr" eaLnBrk="0" hangingPunct="0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93" name="矩形 396535">
                    <a:extLst>
                      <a:ext uri="{FF2B5EF4-FFF2-40B4-BE49-F238E27FC236}">
                        <a16:creationId xmlns:a16="http://schemas.microsoft.com/office/drawing/2014/main" xmlns="" id="{238CAA72-6DC7-4250-82C5-E161DE0DF37F}"/>
                      </a:ext>
                    </a:extLst>
                  </p:cNvPr>
                  <p:cNvSpPr/>
                  <p:nvPr/>
                </p:nvSpPr>
                <p:spPr>
                  <a:xfrm>
                    <a:off x="3720" y="3224"/>
                    <a:ext cx="465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pPr algn="ctr"/>
                    <a:endParaRPr lang="zh-CN" altLang="en-US" sz="2400" dirty="0">
                      <a:latin typeface="+mj-lt"/>
                      <a:ea typeface="思源黑体 CN Medium" panose="020B0600000000000000" pitchFamily="34" charset="-122"/>
                    </a:endParaRPr>
                  </a:p>
                </p:txBody>
              </p:sp>
            </p:grpSp>
          </p:grpSp>
          <p:sp>
            <p:nvSpPr>
              <p:cNvPr id="10" name="矩形 396536">
                <a:extLst>
                  <a:ext uri="{FF2B5EF4-FFF2-40B4-BE49-F238E27FC236}">
                    <a16:creationId xmlns:a16="http://schemas.microsoft.com/office/drawing/2014/main" xmlns="" id="{394428AF-238F-4E46-9BB7-BC97F196C0B1}"/>
                  </a:ext>
                </a:extLst>
              </p:cNvPr>
              <p:cNvSpPr/>
              <p:nvPr/>
            </p:nvSpPr>
            <p:spPr>
              <a:xfrm>
                <a:off x="-3" y="-3"/>
                <a:ext cx="4191" cy="3633"/>
              </a:xfrm>
              <a:prstGeom prst="rect">
                <a:avLst/>
              </a:prstGeom>
              <a:noFill/>
              <a:ln w="9525" cap="flat" cmpd="sng">
                <a:solidFill>
                  <a:srgbClr val="A0A0A0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anchor="t"/>
              <a:lstStyle/>
              <a:p>
                <a:pPr algn="ctr"/>
                <a:endParaRPr lang="zh-CN" altLang="en-US" sz="2400" dirty="0">
                  <a:latin typeface="+mj-lt"/>
                  <a:ea typeface="思源黑体 CN Medium" panose="020B06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544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组合 158">
            <a:extLst>
              <a:ext uri="{FF2B5EF4-FFF2-40B4-BE49-F238E27FC236}">
                <a16:creationId xmlns:a16="http://schemas.microsoft.com/office/drawing/2014/main" xmlns="" id="{63F57787-65BF-4652-B3BF-BCDB709AD241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xmlns="" id="{C5C611D8-A632-40F7-8528-11D32E0D9E11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xmlns="" id="{97C51B3F-D632-42C7-BE8F-A082636BBB61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xmlns="" id="{7FAE3799-F6F6-4F8D-AC68-E1B96533EAF3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3" name="直接连接符 162">
              <a:extLst>
                <a:ext uri="{FF2B5EF4-FFF2-40B4-BE49-F238E27FC236}">
                  <a16:creationId xmlns:a16="http://schemas.microsoft.com/office/drawing/2014/main" xmlns="" id="{770C7068-1466-40E3-9132-DF0799A2E679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矩形 163">
            <a:extLst>
              <a:ext uri="{FF2B5EF4-FFF2-40B4-BE49-F238E27FC236}">
                <a16:creationId xmlns:a16="http://schemas.microsoft.com/office/drawing/2014/main" xmlns="" id="{395078D5-6EBE-4D10-A199-5B9916A1C41E}"/>
              </a:ext>
            </a:extLst>
          </p:cNvPr>
          <p:cNvSpPr/>
          <p:nvPr/>
        </p:nvSpPr>
        <p:spPr>
          <a:xfrm>
            <a:off x="3053389" y="1808334"/>
            <a:ext cx="56396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+mj-lt"/>
                <a:ea typeface="+mj-ea"/>
              </a:rPr>
              <a:t>8×8分块，</a:t>
            </a:r>
            <a:r>
              <a:rPr lang="en-US" altLang="zh-CN" sz="2800" dirty="0">
                <a:latin typeface="+mj-lt"/>
                <a:ea typeface="+mj-ea"/>
              </a:rPr>
              <a:t>DCT</a:t>
            </a:r>
            <a:r>
              <a:rPr lang="zh-CN" altLang="en-US" sz="2800" dirty="0">
                <a:latin typeface="+mj-lt"/>
                <a:ea typeface="+mj-ea"/>
              </a:rPr>
              <a:t>变换，</a:t>
            </a:r>
            <a:r>
              <a:rPr lang="en-US" altLang="zh-CN" sz="2800" dirty="0" err="1">
                <a:latin typeface="+mj-lt"/>
                <a:ea typeface="+mj-ea"/>
              </a:rPr>
              <a:t>ZigZag</a:t>
            </a:r>
            <a:r>
              <a:rPr lang="en-US" altLang="zh-CN" sz="2800" dirty="0">
                <a:latin typeface="+mj-lt"/>
                <a:ea typeface="+mj-ea"/>
              </a:rPr>
              <a:t> </a:t>
            </a:r>
            <a:r>
              <a:rPr lang="zh-CN" altLang="en-US" sz="2800" dirty="0">
                <a:latin typeface="+mj-lt"/>
                <a:ea typeface="+mj-ea"/>
              </a:rPr>
              <a:t>扫描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E4F613E-6F6A-4DFA-8B6A-D02D29FCAF48}"/>
              </a:ext>
            </a:extLst>
          </p:cNvPr>
          <p:cNvGrpSpPr/>
          <p:nvPr/>
        </p:nvGrpSpPr>
        <p:grpSpPr>
          <a:xfrm>
            <a:off x="3984734" y="2507902"/>
            <a:ext cx="4162870" cy="3960355"/>
            <a:chOff x="3984734" y="2507902"/>
            <a:chExt cx="4162870" cy="3960355"/>
          </a:xfrm>
        </p:grpSpPr>
        <p:grpSp>
          <p:nvGrpSpPr>
            <p:cNvPr id="165" name="组合 395267">
              <a:extLst>
                <a:ext uri="{FF2B5EF4-FFF2-40B4-BE49-F238E27FC236}">
                  <a16:creationId xmlns:a16="http://schemas.microsoft.com/office/drawing/2014/main" xmlns="" id="{D1D9FF7D-181E-456C-AE1F-601518C66EC6}"/>
                </a:ext>
              </a:extLst>
            </p:cNvPr>
            <p:cNvGrpSpPr/>
            <p:nvPr/>
          </p:nvGrpSpPr>
          <p:grpSpPr>
            <a:xfrm>
              <a:off x="4056171" y="2738090"/>
              <a:ext cx="4091433" cy="3730167"/>
              <a:chOff x="3057" y="7870"/>
              <a:chExt cx="6291" cy="5176"/>
            </a:xfrm>
          </p:grpSpPr>
          <p:grpSp>
            <p:nvGrpSpPr>
              <p:cNvPr id="166" name="组合 395268">
                <a:extLst>
                  <a:ext uri="{FF2B5EF4-FFF2-40B4-BE49-F238E27FC236}">
                    <a16:creationId xmlns:a16="http://schemas.microsoft.com/office/drawing/2014/main" xmlns="" id="{231D761F-240C-4A02-88AC-C2B840ADC1EE}"/>
                  </a:ext>
                </a:extLst>
              </p:cNvPr>
              <p:cNvGrpSpPr/>
              <p:nvPr/>
            </p:nvGrpSpPr>
            <p:grpSpPr>
              <a:xfrm>
                <a:off x="3057" y="7870"/>
                <a:ext cx="5580" cy="4368"/>
                <a:chOff x="3057" y="7246"/>
                <a:chExt cx="5580" cy="4368"/>
              </a:xfrm>
            </p:grpSpPr>
            <p:sp>
              <p:nvSpPr>
                <p:cNvPr id="168" name="直接连接符 395269">
                  <a:extLst>
                    <a:ext uri="{FF2B5EF4-FFF2-40B4-BE49-F238E27FC236}">
                      <a16:creationId xmlns:a16="http://schemas.microsoft.com/office/drawing/2014/main" xmlns="" id="{75A1F4A9-4346-4564-98BB-A24DD64D69E5}"/>
                    </a:ext>
                  </a:extLst>
                </p:cNvPr>
                <p:cNvSpPr/>
                <p:nvPr/>
              </p:nvSpPr>
              <p:spPr>
                <a:xfrm>
                  <a:off x="3237" y="7246"/>
                  <a:ext cx="72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69" name="直接连接符 395270">
                  <a:extLst>
                    <a:ext uri="{FF2B5EF4-FFF2-40B4-BE49-F238E27FC236}">
                      <a16:creationId xmlns:a16="http://schemas.microsoft.com/office/drawing/2014/main" xmlns="" id="{6EAE7330-C281-4C7C-B0A7-D7F14E97B61D}"/>
                    </a:ext>
                  </a:extLst>
                </p:cNvPr>
                <p:cNvSpPr/>
                <p:nvPr/>
              </p:nvSpPr>
              <p:spPr>
                <a:xfrm flipH="1">
                  <a:off x="3057" y="7246"/>
                  <a:ext cx="90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0" name="直接连接符 395271">
                  <a:extLst>
                    <a:ext uri="{FF2B5EF4-FFF2-40B4-BE49-F238E27FC236}">
                      <a16:creationId xmlns:a16="http://schemas.microsoft.com/office/drawing/2014/main" xmlns="" id="{CF52B3C9-A528-4FAE-A8CD-83B26C15E492}"/>
                    </a:ext>
                  </a:extLst>
                </p:cNvPr>
                <p:cNvSpPr/>
                <p:nvPr/>
              </p:nvSpPr>
              <p:spPr>
                <a:xfrm>
                  <a:off x="3057" y="7870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1" name="直接连接符 395272">
                  <a:extLst>
                    <a:ext uri="{FF2B5EF4-FFF2-40B4-BE49-F238E27FC236}">
                      <a16:creationId xmlns:a16="http://schemas.microsoft.com/office/drawing/2014/main" xmlns="" id="{859798F9-CB3C-45BC-9A04-9F060ACCB794}"/>
                    </a:ext>
                  </a:extLst>
                </p:cNvPr>
                <p:cNvSpPr/>
                <p:nvPr/>
              </p:nvSpPr>
              <p:spPr>
                <a:xfrm flipV="1">
                  <a:off x="3057" y="7246"/>
                  <a:ext cx="1620" cy="1248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2" name="直接连接符 395273">
                  <a:extLst>
                    <a:ext uri="{FF2B5EF4-FFF2-40B4-BE49-F238E27FC236}">
                      <a16:creationId xmlns:a16="http://schemas.microsoft.com/office/drawing/2014/main" xmlns="" id="{11045426-40F4-4105-89C3-E9502CEFB1EB}"/>
                    </a:ext>
                  </a:extLst>
                </p:cNvPr>
                <p:cNvSpPr/>
                <p:nvPr/>
              </p:nvSpPr>
              <p:spPr>
                <a:xfrm>
                  <a:off x="4677" y="7246"/>
                  <a:ext cx="90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3" name="直接连接符 395274">
                  <a:extLst>
                    <a:ext uri="{FF2B5EF4-FFF2-40B4-BE49-F238E27FC236}">
                      <a16:creationId xmlns:a16="http://schemas.microsoft.com/office/drawing/2014/main" xmlns="" id="{6EB23658-C2D4-4E78-9AE7-5027AA217604}"/>
                    </a:ext>
                  </a:extLst>
                </p:cNvPr>
                <p:cNvSpPr/>
                <p:nvPr/>
              </p:nvSpPr>
              <p:spPr>
                <a:xfrm flipH="1">
                  <a:off x="3057" y="7246"/>
                  <a:ext cx="2520" cy="1872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4" name="直接连接符 395275">
                  <a:extLst>
                    <a:ext uri="{FF2B5EF4-FFF2-40B4-BE49-F238E27FC236}">
                      <a16:creationId xmlns:a16="http://schemas.microsoft.com/office/drawing/2014/main" xmlns="" id="{3CD6C854-F5CB-4E27-AE1F-A92DB217FEE1}"/>
                    </a:ext>
                  </a:extLst>
                </p:cNvPr>
                <p:cNvSpPr/>
                <p:nvPr/>
              </p:nvSpPr>
              <p:spPr>
                <a:xfrm>
                  <a:off x="3057" y="9118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5" name="直接连接符 395276">
                  <a:extLst>
                    <a:ext uri="{FF2B5EF4-FFF2-40B4-BE49-F238E27FC236}">
                      <a16:creationId xmlns:a16="http://schemas.microsoft.com/office/drawing/2014/main" xmlns="" id="{744347B6-B19C-4074-A5D3-4F2D79AB22A0}"/>
                    </a:ext>
                  </a:extLst>
                </p:cNvPr>
                <p:cNvSpPr/>
                <p:nvPr/>
              </p:nvSpPr>
              <p:spPr>
                <a:xfrm flipV="1">
                  <a:off x="3057" y="7246"/>
                  <a:ext cx="3240" cy="2496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6" name="直接连接符 395277">
                  <a:extLst>
                    <a:ext uri="{FF2B5EF4-FFF2-40B4-BE49-F238E27FC236}">
                      <a16:creationId xmlns:a16="http://schemas.microsoft.com/office/drawing/2014/main" xmlns="" id="{997ADF5C-045A-4402-A026-6510488DB03D}"/>
                    </a:ext>
                  </a:extLst>
                </p:cNvPr>
                <p:cNvSpPr/>
                <p:nvPr/>
              </p:nvSpPr>
              <p:spPr>
                <a:xfrm flipH="1">
                  <a:off x="3064" y="7246"/>
                  <a:ext cx="4140" cy="312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7" name="直接连接符 395278">
                  <a:extLst>
                    <a:ext uri="{FF2B5EF4-FFF2-40B4-BE49-F238E27FC236}">
                      <a16:creationId xmlns:a16="http://schemas.microsoft.com/office/drawing/2014/main" xmlns="" id="{9680AD7D-289C-4C60-BB46-89AC8C9FB036}"/>
                    </a:ext>
                  </a:extLst>
                </p:cNvPr>
                <p:cNvSpPr/>
                <p:nvPr/>
              </p:nvSpPr>
              <p:spPr>
                <a:xfrm>
                  <a:off x="3057" y="10366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8" name="直接连接符 395279">
                  <a:extLst>
                    <a:ext uri="{FF2B5EF4-FFF2-40B4-BE49-F238E27FC236}">
                      <a16:creationId xmlns:a16="http://schemas.microsoft.com/office/drawing/2014/main" xmlns="" id="{4B18674B-289C-4A79-BBF4-0B3EA8353C30}"/>
                    </a:ext>
                  </a:extLst>
                </p:cNvPr>
                <p:cNvSpPr/>
                <p:nvPr/>
              </p:nvSpPr>
              <p:spPr>
                <a:xfrm flipV="1">
                  <a:off x="3057" y="7246"/>
                  <a:ext cx="4860" cy="374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79" name="直接连接符 395280">
                  <a:extLst>
                    <a:ext uri="{FF2B5EF4-FFF2-40B4-BE49-F238E27FC236}">
                      <a16:creationId xmlns:a16="http://schemas.microsoft.com/office/drawing/2014/main" xmlns="" id="{2526B4F0-DEB6-428C-8434-FD6927B736ED}"/>
                    </a:ext>
                  </a:extLst>
                </p:cNvPr>
                <p:cNvSpPr/>
                <p:nvPr/>
              </p:nvSpPr>
              <p:spPr>
                <a:xfrm>
                  <a:off x="6297" y="7246"/>
                  <a:ext cx="90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0" name="直接连接符 395281">
                  <a:extLst>
                    <a:ext uri="{FF2B5EF4-FFF2-40B4-BE49-F238E27FC236}">
                      <a16:creationId xmlns:a16="http://schemas.microsoft.com/office/drawing/2014/main" xmlns="" id="{BCCD0DCD-3130-4B75-8F40-B9D61B98619B}"/>
                    </a:ext>
                  </a:extLst>
                </p:cNvPr>
                <p:cNvSpPr/>
                <p:nvPr/>
              </p:nvSpPr>
              <p:spPr>
                <a:xfrm>
                  <a:off x="7917" y="7246"/>
                  <a:ext cx="72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1" name="直接连接符 395282">
                  <a:extLst>
                    <a:ext uri="{FF2B5EF4-FFF2-40B4-BE49-F238E27FC236}">
                      <a16:creationId xmlns:a16="http://schemas.microsoft.com/office/drawing/2014/main" xmlns="" id="{D39B0093-20FF-40EA-AD45-AD89349DB122}"/>
                    </a:ext>
                  </a:extLst>
                </p:cNvPr>
                <p:cNvSpPr/>
                <p:nvPr/>
              </p:nvSpPr>
              <p:spPr>
                <a:xfrm flipH="1">
                  <a:off x="3057" y="7246"/>
                  <a:ext cx="5580" cy="4368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2" name="直接连接符 395283">
                  <a:extLst>
                    <a:ext uri="{FF2B5EF4-FFF2-40B4-BE49-F238E27FC236}">
                      <a16:creationId xmlns:a16="http://schemas.microsoft.com/office/drawing/2014/main" xmlns="" id="{1B80FA6B-8C4C-493B-9DCA-0D504989808B}"/>
                    </a:ext>
                  </a:extLst>
                </p:cNvPr>
                <p:cNvSpPr/>
                <p:nvPr/>
              </p:nvSpPr>
              <p:spPr>
                <a:xfrm>
                  <a:off x="3057" y="11614"/>
                  <a:ext cx="90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3" name="直接连接符 395284">
                  <a:extLst>
                    <a:ext uri="{FF2B5EF4-FFF2-40B4-BE49-F238E27FC236}">
                      <a16:creationId xmlns:a16="http://schemas.microsoft.com/office/drawing/2014/main" xmlns="" id="{03FFC54D-8C7A-4C7D-83BD-1BE8595C7D32}"/>
                    </a:ext>
                  </a:extLst>
                </p:cNvPr>
                <p:cNvSpPr/>
                <p:nvPr/>
              </p:nvSpPr>
              <p:spPr>
                <a:xfrm flipV="1">
                  <a:off x="3957" y="7870"/>
                  <a:ext cx="4680" cy="374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4" name="直接连接符 395285">
                  <a:extLst>
                    <a:ext uri="{FF2B5EF4-FFF2-40B4-BE49-F238E27FC236}">
                      <a16:creationId xmlns:a16="http://schemas.microsoft.com/office/drawing/2014/main" xmlns="" id="{AE83FF59-048D-4214-A3D4-A96FF8816310}"/>
                    </a:ext>
                  </a:extLst>
                </p:cNvPr>
                <p:cNvSpPr/>
                <p:nvPr/>
              </p:nvSpPr>
              <p:spPr>
                <a:xfrm>
                  <a:off x="8637" y="7870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5" name="直接连接符 395286">
                  <a:extLst>
                    <a:ext uri="{FF2B5EF4-FFF2-40B4-BE49-F238E27FC236}">
                      <a16:creationId xmlns:a16="http://schemas.microsoft.com/office/drawing/2014/main" xmlns="" id="{5F581AEF-1C96-4339-96FA-4FE502833CBB}"/>
                    </a:ext>
                  </a:extLst>
                </p:cNvPr>
                <p:cNvSpPr/>
                <p:nvPr/>
              </p:nvSpPr>
              <p:spPr>
                <a:xfrm flipH="1">
                  <a:off x="4677" y="8494"/>
                  <a:ext cx="3960" cy="312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6" name="直接连接符 395287">
                  <a:extLst>
                    <a:ext uri="{FF2B5EF4-FFF2-40B4-BE49-F238E27FC236}">
                      <a16:creationId xmlns:a16="http://schemas.microsoft.com/office/drawing/2014/main" xmlns="" id="{50A3E570-8C97-4333-A443-91AEA2F11A45}"/>
                    </a:ext>
                  </a:extLst>
                </p:cNvPr>
                <p:cNvSpPr/>
                <p:nvPr/>
              </p:nvSpPr>
              <p:spPr>
                <a:xfrm>
                  <a:off x="4677" y="11614"/>
                  <a:ext cx="72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7" name="直接连接符 395288">
                  <a:extLst>
                    <a:ext uri="{FF2B5EF4-FFF2-40B4-BE49-F238E27FC236}">
                      <a16:creationId xmlns:a16="http://schemas.microsoft.com/office/drawing/2014/main" xmlns="" id="{423B6B63-E91C-481A-990A-7BC3E8757F74}"/>
                    </a:ext>
                  </a:extLst>
                </p:cNvPr>
                <p:cNvSpPr/>
                <p:nvPr/>
              </p:nvSpPr>
              <p:spPr>
                <a:xfrm flipV="1">
                  <a:off x="5397" y="9118"/>
                  <a:ext cx="3240" cy="2496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8" name="直接连接符 395289">
                  <a:extLst>
                    <a:ext uri="{FF2B5EF4-FFF2-40B4-BE49-F238E27FC236}">
                      <a16:creationId xmlns:a16="http://schemas.microsoft.com/office/drawing/2014/main" xmlns="" id="{AE14F4E0-79D6-4740-AB48-514AC71C2D51}"/>
                    </a:ext>
                  </a:extLst>
                </p:cNvPr>
                <p:cNvSpPr/>
                <p:nvPr/>
              </p:nvSpPr>
              <p:spPr>
                <a:xfrm>
                  <a:off x="8637" y="9118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89" name="直接连接符 395290">
                  <a:extLst>
                    <a:ext uri="{FF2B5EF4-FFF2-40B4-BE49-F238E27FC236}">
                      <a16:creationId xmlns:a16="http://schemas.microsoft.com/office/drawing/2014/main" xmlns="" id="{815FBF03-725D-4129-A6EF-83B7A7CE613A}"/>
                    </a:ext>
                  </a:extLst>
                </p:cNvPr>
                <p:cNvSpPr/>
                <p:nvPr/>
              </p:nvSpPr>
              <p:spPr>
                <a:xfrm flipH="1">
                  <a:off x="6297" y="9742"/>
                  <a:ext cx="2340" cy="1872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90" name="直接连接符 395291">
                  <a:extLst>
                    <a:ext uri="{FF2B5EF4-FFF2-40B4-BE49-F238E27FC236}">
                      <a16:creationId xmlns:a16="http://schemas.microsoft.com/office/drawing/2014/main" xmlns="" id="{2436C54D-C870-4C93-8F02-CD069655CE0A}"/>
                    </a:ext>
                  </a:extLst>
                </p:cNvPr>
                <p:cNvSpPr/>
                <p:nvPr/>
              </p:nvSpPr>
              <p:spPr>
                <a:xfrm>
                  <a:off x="6297" y="11614"/>
                  <a:ext cx="72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91" name="直接连接符 395292">
                  <a:extLst>
                    <a:ext uri="{FF2B5EF4-FFF2-40B4-BE49-F238E27FC236}">
                      <a16:creationId xmlns:a16="http://schemas.microsoft.com/office/drawing/2014/main" xmlns="" id="{A39A9B35-7A1A-43F6-95D1-D857DA364E0F}"/>
                    </a:ext>
                  </a:extLst>
                </p:cNvPr>
                <p:cNvSpPr/>
                <p:nvPr/>
              </p:nvSpPr>
              <p:spPr>
                <a:xfrm flipV="1">
                  <a:off x="7017" y="10366"/>
                  <a:ext cx="1620" cy="1248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92" name="直接连接符 395293">
                  <a:extLst>
                    <a:ext uri="{FF2B5EF4-FFF2-40B4-BE49-F238E27FC236}">
                      <a16:creationId xmlns:a16="http://schemas.microsoft.com/office/drawing/2014/main" xmlns="" id="{F3579944-34BD-4413-9D2E-76E4CC0B497F}"/>
                    </a:ext>
                  </a:extLst>
                </p:cNvPr>
                <p:cNvSpPr/>
                <p:nvPr/>
              </p:nvSpPr>
              <p:spPr>
                <a:xfrm>
                  <a:off x="8637" y="10366"/>
                  <a:ext cx="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93" name="直接连接符 395294">
                  <a:extLst>
                    <a:ext uri="{FF2B5EF4-FFF2-40B4-BE49-F238E27FC236}">
                      <a16:creationId xmlns:a16="http://schemas.microsoft.com/office/drawing/2014/main" xmlns="" id="{E465A449-66F0-4C99-9010-A3C72E05A3B2}"/>
                    </a:ext>
                  </a:extLst>
                </p:cNvPr>
                <p:cNvSpPr/>
                <p:nvPr/>
              </p:nvSpPr>
              <p:spPr>
                <a:xfrm flipH="1">
                  <a:off x="7917" y="10990"/>
                  <a:ext cx="720" cy="624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  <p:sp>
              <p:nvSpPr>
                <p:cNvPr id="194" name="直接连接符 395295">
                  <a:extLst>
                    <a:ext uri="{FF2B5EF4-FFF2-40B4-BE49-F238E27FC236}">
                      <a16:creationId xmlns:a16="http://schemas.microsoft.com/office/drawing/2014/main" xmlns="" id="{1F515457-2AAD-4FFE-82E5-EC78EB23CB0C}"/>
                    </a:ext>
                  </a:extLst>
                </p:cNvPr>
                <p:cNvSpPr/>
                <p:nvPr/>
              </p:nvSpPr>
              <p:spPr>
                <a:xfrm>
                  <a:off x="7917" y="11614"/>
                  <a:ext cx="720" cy="0"/>
                </a:xfrm>
                <a:prstGeom prst="line">
                  <a:avLst/>
                </a:prstGeom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sp>
          </p:grpSp>
          <p:sp>
            <p:nvSpPr>
              <p:cNvPr id="167" name="文本框 395296">
                <a:extLst>
                  <a:ext uri="{FF2B5EF4-FFF2-40B4-BE49-F238E27FC236}">
                    <a16:creationId xmlns:a16="http://schemas.microsoft.com/office/drawing/2014/main" xmlns="" id="{611C8797-F429-4024-89D2-883D03DBC53B}"/>
                  </a:ext>
                </a:extLst>
              </p:cNvPr>
              <p:cNvSpPr txBox="1"/>
              <p:nvPr/>
            </p:nvSpPr>
            <p:spPr>
              <a:xfrm>
                <a:off x="4128" y="12578"/>
                <a:ext cx="5220" cy="46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/>
              <a:lstStyle/>
              <a:p>
                <a:pPr algn="just" eaLnBrk="0" hangingPunct="0"/>
                <a:r>
                  <a:rPr lang="en-US" altLang="zh-CN" sz="2800" dirty="0" err="1">
                    <a:solidFill>
                      <a:srgbClr val="002060"/>
                    </a:solidFill>
                    <a:latin typeface="+mj-lt"/>
                  </a:rPr>
                  <a:t>ZigZag</a:t>
                </a:r>
                <a:r>
                  <a:rPr lang="zh-CN" altLang="en-US" sz="2800" dirty="0">
                    <a:solidFill>
                      <a:srgbClr val="002060"/>
                    </a:solidFill>
                    <a:latin typeface="+mj-lt"/>
                  </a:rPr>
                  <a:t>扫描方式</a:t>
                </a:r>
              </a:p>
            </p:txBody>
          </p:sp>
        </p:grpSp>
        <p:grpSp>
          <p:nvGrpSpPr>
            <p:cNvPr id="195" name="组合 395298">
              <a:extLst>
                <a:ext uri="{FF2B5EF4-FFF2-40B4-BE49-F238E27FC236}">
                  <a16:creationId xmlns:a16="http://schemas.microsoft.com/office/drawing/2014/main" xmlns="" id="{7C44EC75-A823-4FB5-AE2C-DF095F09CEC9}"/>
                </a:ext>
              </a:extLst>
            </p:cNvPr>
            <p:cNvGrpSpPr/>
            <p:nvPr/>
          </p:nvGrpSpPr>
          <p:grpSpPr>
            <a:xfrm>
              <a:off x="3984734" y="2507902"/>
              <a:ext cx="3986212" cy="3532187"/>
              <a:chOff x="-3" y="-3"/>
              <a:chExt cx="3214" cy="3230"/>
            </a:xfrm>
          </p:grpSpPr>
          <p:grpSp>
            <p:nvGrpSpPr>
              <p:cNvPr id="196" name="组合 395299">
                <a:extLst>
                  <a:ext uri="{FF2B5EF4-FFF2-40B4-BE49-F238E27FC236}">
                    <a16:creationId xmlns:a16="http://schemas.microsoft.com/office/drawing/2014/main" xmlns="" id="{A8D70E2B-C802-4FAD-AFD1-C929987EC301}"/>
                  </a:ext>
                </a:extLst>
              </p:cNvPr>
              <p:cNvGrpSpPr/>
              <p:nvPr/>
            </p:nvGrpSpPr>
            <p:grpSpPr>
              <a:xfrm>
                <a:off x="0" y="0"/>
                <a:ext cx="3208" cy="3224"/>
                <a:chOff x="0" y="0"/>
                <a:chExt cx="3208" cy="3224"/>
              </a:xfrm>
            </p:grpSpPr>
            <p:grpSp>
              <p:nvGrpSpPr>
                <p:cNvPr id="198" name="组合 395300">
                  <a:extLst>
                    <a:ext uri="{FF2B5EF4-FFF2-40B4-BE49-F238E27FC236}">
                      <a16:creationId xmlns:a16="http://schemas.microsoft.com/office/drawing/2014/main" xmlns="" id="{B725EBBE-1CFF-4D37-B727-A97FAB1C8C38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378" cy="403"/>
                  <a:chOff x="0" y="0"/>
                  <a:chExt cx="378" cy="403"/>
                </a:xfrm>
              </p:grpSpPr>
              <p:sp>
                <p:nvSpPr>
                  <p:cNvPr id="388" name="矩形 395301">
                    <a:extLst>
                      <a:ext uri="{FF2B5EF4-FFF2-40B4-BE49-F238E27FC236}">
                        <a16:creationId xmlns:a16="http://schemas.microsoft.com/office/drawing/2014/main" xmlns="" id="{96FE6C3B-84C1-423C-9EBD-04ACA1C7541D}"/>
                      </a:ext>
                    </a:extLst>
                  </p:cNvPr>
                  <p:cNvSpPr/>
                  <p:nvPr/>
                </p:nvSpPr>
                <p:spPr>
                  <a:xfrm>
                    <a:off x="43" y="0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  <p:sp>
                <p:nvSpPr>
                  <p:cNvPr id="389" name="矩形 395302">
                    <a:extLst>
                      <a:ext uri="{FF2B5EF4-FFF2-40B4-BE49-F238E27FC236}">
                        <a16:creationId xmlns:a16="http://schemas.microsoft.com/office/drawing/2014/main" xmlns="" id="{446008BC-8917-4DC4-A0CD-5F0AE93C7053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199" name="组合 395303">
                  <a:extLst>
                    <a:ext uri="{FF2B5EF4-FFF2-40B4-BE49-F238E27FC236}">
                      <a16:creationId xmlns:a16="http://schemas.microsoft.com/office/drawing/2014/main" xmlns="" id="{3955DA5A-1419-44BF-8D0E-FC70CAF3D8FE}"/>
                    </a:ext>
                  </a:extLst>
                </p:cNvPr>
                <p:cNvGrpSpPr/>
                <p:nvPr/>
              </p:nvGrpSpPr>
              <p:grpSpPr>
                <a:xfrm>
                  <a:off x="378" y="0"/>
                  <a:ext cx="394" cy="403"/>
                  <a:chOff x="378" y="0"/>
                  <a:chExt cx="394" cy="403"/>
                </a:xfrm>
              </p:grpSpPr>
              <p:sp>
                <p:nvSpPr>
                  <p:cNvPr id="386" name="矩形 395304">
                    <a:extLst>
                      <a:ext uri="{FF2B5EF4-FFF2-40B4-BE49-F238E27FC236}">
                        <a16:creationId xmlns:a16="http://schemas.microsoft.com/office/drawing/2014/main" xmlns="" id="{57B0A908-1A09-4610-A999-68030165C2F6}"/>
                      </a:ext>
                    </a:extLst>
                  </p:cNvPr>
                  <p:cNvSpPr/>
                  <p:nvPr/>
                </p:nvSpPr>
                <p:spPr>
                  <a:xfrm>
                    <a:off x="421" y="0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87" name="矩形 395305">
                    <a:extLst>
                      <a:ext uri="{FF2B5EF4-FFF2-40B4-BE49-F238E27FC236}">
                        <a16:creationId xmlns:a16="http://schemas.microsoft.com/office/drawing/2014/main" xmlns="" id="{F28053B0-2DDB-4FAD-B80F-2D2F093C0CEF}"/>
                      </a:ext>
                    </a:extLst>
                  </p:cNvPr>
                  <p:cNvSpPr/>
                  <p:nvPr/>
                </p:nvSpPr>
                <p:spPr>
                  <a:xfrm>
                    <a:off x="378" y="0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0" name="组合 395306">
                  <a:extLst>
                    <a:ext uri="{FF2B5EF4-FFF2-40B4-BE49-F238E27FC236}">
                      <a16:creationId xmlns:a16="http://schemas.microsoft.com/office/drawing/2014/main" xmlns="" id="{0CB7E348-ABB1-42B6-B0D2-C9C5350136EA}"/>
                    </a:ext>
                  </a:extLst>
                </p:cNvPr>
                <p:cNvGrpSpPr/>
                <p:nvPr/>
              </p:nvGrpSpPr>
              <p:grpSpPr>
                <a:xfrm>
                  <a:off x="772" y="0"/>
                  <a:ext cx="402" cy="403"/>
                  <a:chOff x="772" y="0"/>
                  <a:chExt cx="402" cy="403"/>
                </a:xfrm>
              </p:grpSpPr>
              <p:sp>
                <p:nvSpPr>
                  <p:cNvPr id="384" name="矩形 395307">
                    <a:extLst>
                      <a:ext uri="{FF2B5EF4-FFF2-40B4-BE49-F238E27FC236}">
                        <a16:creationId xmlns:a16="http://schemas.microsoft.com/office/drawing/2014/main" xmlns="" id="{D066E45B-4A6F-4E5B-99BA-689C80FF4755}"/>
                      </a:ext>
                    </a:extLst>
                  </p:cNvPr>
                  <p:cNvSpPr/>
                  <p:nvPr/>
                </p:nvSpPr>
                <p:spPr>
                  <a:xfrm>
                    <a:off x="815" y="0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85" name="矩形 395308">
                    <a:extLst>
                      <a:ext uri="{FF2B5EF4-FFF2-40B4-BE49-F238E27FC236}">
                        <a16:creationId xmlns:a16="http://schemas.microsoft.com/office/drawing/2014/main" xmlns="" id="{598525BD-072D-4C9D-88C1-C90BC8C75D61}"/>
                      </a:ext>
                    </a:extLst>
                  </p:cNvPr>
                  <p:cNvSpPr/>
                  <p:nvPr/>
                </p:nvSpPr>
                <p:spPr>
                  <a:xfrm>
                    <a:off x="772" y="0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1" name="组合 395309">
                  <a:extLst>
                    <a:ext uri="{FF2B5EF4-FFF2-40B4-BE49-F238E27FC236}">
                      <a16:creationId xmlns:a16="http://schemas.microsoft.com/office/drawing/2014/main" xmlns="" id="{7173D55E-6A28-424A-962D-22D4072D8C93}"/>
                    </a:ext>
                  </a:extLst>
                </p:cNvPr>
                <p:cNvGrpSpPr/>
                <p:nvPr/>
              </p:nvGrpSpPr>
              <p:grpSpPr>
                <a:xfrm>
                  <a:off x="1174" y="0"/>
                  <a:ext cx="406" cy="403"/>
                  <a:chOff x="1174" y="0"/>
                  <a:chExt cx="406" cy="403"/>
                </a:xfrm>
              </p:grpSpPr>
              <p:sp>
                <p:nvSpPr>
                  <p:cNvPr id="382" name="矩形 395310">
                    <a:extLst>
                      <a:ext uri="{FF2B5EF4-FFF2-40B4-BE49-F238E27FC236}">
                        <a16:creationId xmlns:a16="http://schemas.microsoft.com/office/drawing/2014/main" xmlns="" id="{0BED17AA-B9BE-402F-B166-F860ADCCA072}"/>
                      </a:ext>
                    </a:extLst>
                  </p:cNvPr>
                  <p:cNvSpPr/>
                  <p:nvPr/>
                </p:nvSpPr>
                <p:spPr>
                  <a:xfrm>
                    <a:off x="1217" y="0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83" name="矩形 395311">
                    <a:extLst>
                      <a:ext uri="{FF2B5EF4-FFF2-40B4-BE49-F238E27FC236}">
                        <a16:creationId xmlns:a16="http://schemas.microsoft.com/office/drawing/2014/main" xmlns="" id="{389FB3E7-AEC3-41A7-9B60-95DB11FFCBCE}"/>
                      </a:ext>
                    </a:extLst>
                  </p:cNvPr>
                  <p:cNvSpPr/>
                  <p:nvPr/>
                </p:nvSpPr>
                <p:spPr>
                  <a:xfrm>
                    <a:off x="1174" y="0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2" name="组合 395312">
                  <a:extLst>
                    <a:ext uri="{FF2B5EF4-FFF2-40B4-BE49-F238E27FC236}">
                      <a16:creationId xmlns:a16="http://schemas.microsoft.com/office/drawing/2014/main" xmlns="" id="{0EDC82F6-C96E-4C48-BACB-A6D6BF9D177D}"/>
                    </a:ext>
                  </a:extLst>
                </p:cNvPr>
                <p:cNvGrpSpPr/>
                <p:nvPr/>
              </p:nvGrpSpPr>
              <p:grpSpPr>
                <a:xfrm>
                  <a:off x="1580" y="0"/>
                  <a:ext cx="408" cy="403"/>
                  <a:chOff x="1580" y="0"/>
                  <a:chExt cx="408" cy="403"/>
                </a:xfrm>
              </p:grpSpPr>
              <p:sp>
                <p:nvSpPr>
                  <p:cNvPr id="380" name="矩形 395313">
                    <a:extLst>
                      <a:ext uri="{FF2B5EF4-FFF2-40B4-BE49-F238E27FC236}">
                        <a16:creationId xmlns:a16="http://schemas.microsoft.com/office/drawing/2014/main" xmlns="" id="{A9FF27E0-FD97-4FC6-9A50-9F62AD32FC13}"/>
                      </a:ext>
                    </a:extLst>
                  </p:cNvPr>
                  <p:cNvSpPr/>
                  <p:nvPr/>
                </p:nvSpPr>
                <p:spPr>
                  <a:xfrm>
                    <a:off x="1623" y="0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81" name="矩形 395314">
                    <a:extLst>
                      <a:ext uri="{FF2B5EF4-FFF2-40B4-BE49-F238E27FC236}">
                        <a16:creationId xmlns:a16="http://schemas.microsoft.com/office/drawing/2014/main" xmlns="" id="{F886A972-71AC-4E33-852C-512BC203A000}"/>
                      </a:ext>
                    </a:extLst>
                  </p:cNvPr>
                  <p:cNvSpPr/>
                  <p:nvPr/>
                </p:nvSpPr>
                <p:spPr>
                  <a:xfrm>
                    <a:off x="1580" y="0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3" name="组合 395315">
                  <a:extLst>
                    <a:ext uri="{FF2B5EF4-FFF2-40B4-BE49-F238E27FC236}">
                      <a16:creationId xmlns:a16="http://schemas.microsoft.com/office/drawing/2014/main" xmlns="" id="{F6089A8C-FBA4-4CB2-89C8-3F56B13DA19A}"/>
                    </a:ext>
                  </a:extLst>
                </p:cNvPr>
                <p:cNvGrpSpPr/>
                <p:nvPr/>
              </p:nvGrpSpPr>
              <p:grpSpPr>
                <a:xfrm>
                  <a:off x="1988" y="0"/>
                  <a:ext cx="409" cy="403"/>
                  <a:chOff x="1988" y="0"/>
                  <a:chExt cx="409" cy="403"/>
                </a:xfrm>
              </p:grpSpPr>
              <p:sp>
                <p:nvSpPr>
                  <p:cNvPr id="378" name="矩形 395316">
                    <a:extLst>
                      <a:ext uri="{FF2B5EF4-FFF2-40B4-BE49-F238E27FC236}">
                        <a16:creationId xmlns:a16="http://schemas.microsoft.com/office/drawing/2014/main" xmlns="" id="{041249A9-60F5-4093-B7DC-8CA96DD5913F}"/>
                      </a:ext>
                    </a:extLst>
                  </p:cNvPr>
                  <p:cNvSpPr/>
                  <p:nvPr/>
                </p:nvSpPr>
                <p:spPr>
                  <a:xfrm>
                    <a:off x="2031" y="0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79" name="矩形 395317">
                    <a:extLst>
                      <a:ext uri="{FF2B5EF4-FFF2-40B4-BE49-F238E27FC236}">
                        <a16:creationId xmlns:a16="http://schemas.microsoft.com/office/drawing/2014/main" xmlns="" id="{ADB79499-8077-40E7-B66D-CFDB25643D60}"/>
                      </a:ext>
                    </a:extLst>
                  </p:cNvPr>
                  <p:cNvSpPr/>
                  <p:nvPr/>
                </p:nvSpPr>
                <p:spPr>
                  <a:xfrm>
                    <a:off x="1988" y="0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4" name="组合 395318">
                  <a:extLst>
                    <a:ext uri="{FF2B5EF4-FFF2-40B4-BE49-F238E27FC236}">
                      <a16:creationId xmlns:a16="http://schemas.microsoft.com/office/drawing/2014/main" xmlns="" id="{0347F568-6726-4B0F-834B-3BF7985B98C2}"/>
                    </a:ext>
                  </a:extLst>
                </p:cNvPr>
                <p:cNvGrpSpPr/>
                <p:nvPr/>
              </p:nvGrpSpPr>
              <p:grpSpPr>
                <a:xfrm>
                  <a:off x="2397" y="0"/>
                  <a:ext cx="410" cy="403"/>
                  <a:chOff x="2397" y="0"/>
                  <a:chExt cx="410" cy="403"/>
                </a:xfrm>
              </p:grpSpPr>
              <p:sp>
                <p:nvSpPr>
                  <p:cNvPr id="376" name="矩形 395319">
                    <a:extLst>
                      <a:ext uri="{FF2B5EF4-FFF2-40B4-BE49-F238E27FC236}">
                        <a16:creationId xmlns:a16="http://schemas.microsoft.com/office/drawing/2014/main" xmlns="" id="{A758155F-DEAD-4A9C-AC60-EA6B06999C07}"/>
                      </a:ext>
                    </a:extLst>
                  </p:cNvPr>
                  <p:cNvSpPr/>
                  <p:nvPr/>
                </p:nvSpPr>
                <p:spPr>
                  <a:xfrm>
                    <a:off x="2440" y="0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77" name="矩形 395320">
                    <a:extLst>
                      <a:ext uri="{FF2B5EF4-FFF2-40B4-BE49-F238E27FC236}">
                        <a16:creationId xmlns:a16="http://schemas.microsoft.com/office/drawing/2014/main" xmlns="" id="{EDD1688A-116F-4F13-8089-EE0AF8F36818}"/>
                      </a:ext>
                    </a:extLst>
                  </p:cNvPr>
                  <p:cNvSpPr/>
                  <p:nvPr/>
                </p:nvSpPr>
                <p:spPr>
                  <a:xfrm>
                    <a:off x="2397" y="0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5" name="组合 395321">
                  <a:extLst>
                    <a:ext uri="{FF2B5EF4-FFF2-40B4-BE49-F238E27FC236}">
                      <a16:creationId xmlns:a16="http://schemas.microsoft.com/office/drawing/2014/main" xmlns="" id="{8A7D2EE4-359B-4EA9-BD7A-CF3F9EE2215A}"/>
                    </a:ext>
                  </a:extLst>
                </p:cNvPr>
                <p:cNvGrpSpPr/>
                <p:nvPr/>
              </p:nvGrpSpPr>
              <p:grpSpPr>
                <a:xfrm>
                  <a:off x="2807" y="0"/>
                  <a:ext cx="401" cy="403"/>
                  <a:chOff x="2807" y="0"/>
                  <a:chExt cx="401" cy="403"/>
                </a:xfrm>
              </p:grpSpPr>
              <p:sp>
                <p:nvSpPr>
                  <p:cNvPr id="374" name="矩形 395322">
                    <a:extLst>
                      <a:ext uri="{FF2B5EF4-FFF2-40B4-BE49-F238E27FC236}">
                        <a16:creationId xmlns:a16="http://schemas.microsoft.com/office/drawing/2014/main" xmlns="" id="{864749A2-48CC-4BD1-9C11-517CBFFD229A}"/>
                      </a:ext>
                    </a:extLst>
                  </p:cNvPr>
                  <p:cNvSpPr/>
                  <p:nvPr/>
                </p:nvSpPr>
                <p:spPr>
                  <a:xfrm>
                    <a:off x="2850" y="0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75" name="矩形 395323">
                    <a:extLst>
                      <a:ext uri="{FF2B5EF4-FFF2-40B4-BE49-F238E27FC236}">
                        <a16:creationId xmlns:a16="http://schemas.microsoft.com/office/drawing/2014/main" xmlns="" id="{D9DA0BF3-3FC4-493F-A51C-5B07ED883817}"/>
                      </a:ext>
                    </a:extLst>
                  </p:cNvPr>
                  <p:cNvSpPr/>
                  <p:nvPr/>
                </p:nvSpPr>
                <p:spPr>
                  <a:xfrm>
                    <a:off x="2807" y="0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6" name="组合 395324">
                  <a:extLst>
                    <a:ext uri="{FF2B5EF4-FFF2-40B4-BE49-F238E27FC236}">
                      <a16:creationId xmlns:a16="http://schemas.microsoft.com/office/drawing/2014/main" xmlns="" id="{2B7A0907-6006-4559-B22D-2DA759188085}"/>
                    </a:ext>
                  </a:extLst>
                </p:cNvPr>
                <p:cNvGrpSpPr/>
                <p:nvPr/>
              </p:nvGrpSpPr>
              <p:grpSpPr>
                <a:xfrm>
                  <a:off x="0" y="403"/>
                  <a:ext cx="378" cy="403"/>
                  <a:chOff x="0" y="403"/>
                  <a:chExt cx="378" cy="403"/>
                </a:xfrm>
              </p:grpSpPr>
              <p:sp>
                <p:nvSpPr>
                  <p:cNvPr id="372" name="矩形 395325">
                    <a:extLst>
                      <a:ext uri="{FF2B5EF4-FFF2-40B4-BE49-F238E27FC236}">
                        <a16:creationId xmlns:a16="http://schemas.microsoft.com/office/drawing/2014/main" xmlns="" id="{128D8613-F569-462E-8B36-BF938A23ECE0}"/>
                      </a:ext>
                    </a:extLst>
                  </p:cNvPr>
                  <p:cNvSpPr/>
                  <p:nvPr/>
                </p:nvSpPr>
                <p:spPr>
                  <a:xfrm>
                    <a:off x="43" y="403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73" name="矩形 395326">
                    <a:extLst>
                      <a:ext uri="{FF2B5EF4-FFF2-40B4-BE49-F238E27FC236}">
                        <a16:creationId xmlns:a16="http://schemas.microsoft.com/office/drawing/2014/main" xmlns="" id="{03D1DB6D-E962-4F95-BC8E-6FAD8B0B020A}"/>
                      </a:ext>
                    </a:extLst>
                  </p:cNvPr>
                  <p:cNvSpPr/>
                  <p:nvPr/>
                </p:nvSpPr>
                <p:spPr>
                  <a:xfrm>
                    <a:off x="0" y="403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7" name="组合 395327">
                  <a:extLst>
                    <a:ext uri="{FF2B5EF4-FFF2-40B4-BE49-F238E27FC236}">
                      <a16:creationId xmlns:a16="http://schemas.microsoft.com/office/drawing/2014/main" xmlns="" id="{535A7036-215E-492D-ADB5-3655935849D7}"/>
                    </a:ext>
                  </a:extLst>
                </p:cNvPr>
                <p:cNvGrpSpPr/>
                <p:nvPr/>
              </p:nvGrpSpPr>
              <p:grpSpPr>
                <a:xfrm>
                  <a:off x="378" y="403"/>
                  <a:ext cx="394" cy="403"/>
                  <a:chOff x="378" y="403"/>
                  <a:chExt cx="394" cy="403"/>
                </a:xfrm>
              </p:grpSpPr>
              <p:sp>
                <p:nvSpPr>
                  <p:cNvPr id="370" name="矩形 395328">
                    <a:extLst>
                      <a:ext uri="{FF2B5EF4-FFF2-40B4-BE49-F238E27FC236}">
                        <a16:creationId xmlns:a16="http://schemas.microsoft.com/office/drawing/2014/main" xmlns="" id="{DCC0DEBA-8E71-4922-AF03-E5D1DB70D611}"/>
                      </a:ext>
                    </a:extLst>
                  </p:cNvPr>
                  <p:cNvSpPr/>
                  <p:nvPr/>
                </p:nvSpPr>
                <p:spPr>
                  <a:xfrm>
                    <a:off x="421" y="403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71" name="矩形 395329">
                    <a:extLst>
                      <a:ext uri="{FF2B5EF4-FFF2-40B4-BE49-F238E27FC236}">
                        <a16:creationId xmlns:a16="http://schemas.microsoft.com/office/drawing/2014/main" xmlns="" id="{0EB302F8-EAB7-491C-A39B-837BACFCBDA4}"/>
                      </a:ext>
                    </a:extLst>
                  </p:cNvPr>
                  <p:cNvSpPr/>
                  <p:nvPr/>
                </p:nvSpPr>
                <p:spPr>
                  <a:xfrm>
                    <a:off x="378" y="403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8" name="组合 395330">
                  <a:extLst>
                    <a:ext uri="{FF2B5EF4-FFF2-40B4-BE49-F238E27FC236}">
                      <a16:creationId xmlns:a16="http://schemas.microsoft.com/office/drawing/2014/main" xmlns="" id="{E02C58AE-45FE-463B-836D-AFD7460FF060}"/>
                    </a:ext>
                  </a:extLst>
                </p:cNvPr>
                <p:cNvGrpSpPr/>
                <p:nvPr/>
              </p:nvGrpSpPr>
              <p:grpSpPr>
                <a:xfrm>
                  <a:off x="772" y="403"/>
                  <a:ext cx="402" cy="403"/>
                  <a:chOff x="772" y="403"/>
                  <a:chExt cx="402" cy="403"/>
                </a:xfrm>
              </p:grpSpPr>
              <p:sp>
                <p:nvSpPr>
                  <p:cNvPr id="368" name="矩形 395331">
                    <a:extLst>
                      <a:ext uri="{FF2B5EF4-FFF2-40B4-BE49-F238E27FC236}">
                        <a16:creationId xmlns:a16="http://schemas.microsoft.com/office/drawing/2014/main" xmlns="" id="{BBB2E5A5-8953-4140-9F8A-B069155133FA}"/>
                      </a:ext>
                    </a:extLst>
                  </p:cNvPr>
                  <p:cNvSpPr/>
                  <p:nvPr/>
                </p:nvSpPr>
                <p:spPr>
                  <a:xfrm>
                    <a:off x="815" y="403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69" name="矩形 395332">
                    <a:extLst>
                      <a:ext uri="{FF2B5EF4-FFF2-40B4-BE49-F238E27FC236}">
                        <a16:creationId xmlns:a16="http://schemas.microsoft.com/office/drawing/2014/main" xmlns="" id="{32F1EA30-1FF4-441C-AFB5-E7DDE585D797}"/>
                      </a:ext>
                    </a:extLst>
                  </p:cNvPr>
                  <p:cNvSpPr/>
                  <p:nvPr/>
                </p:nvSpPr>
                <p:spPr>
                  <a:xfrm>
                    <a:off x="772" y="403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09" name="组合 395333">
                  <a:extLst>
                    <a:ext uri="{FF2B5EF4-FFF2-40B4-BE49-F238E27FC236}">
                      <a16:creationId xmlns:a16="http://schemas.microsoft.com/office/drawing/2014/main" xmlns="" id="{9E32FB97-D7D1-410B-AE99-AFAC2331DA6C}"/>
                    </a:ext>
                  </a:extLst>
                </p:cNvPr>
                <p:cNvGrpSpPr/>
                <p:nvPr/>
              </p:nvGrpSpPr>
              <p:grpSpPr>
                <a:xfrm>
                  <a:off x="1174" y="403"/>
                  <a:ext cx="406" cy="403"/>
                  <a:chOff x="1174" y="403"/>
                  <a:chExt cx="406" cy="403"/>
                </a:xfrm>
              </p:grpSpPr>
              <p:sp>
                <p:nvSpPr>
                  <p:cNvPr id="366" name="矩形 395334">
                    <a:extLst>
                      <a:ext uri="{FF2B5EF4-FFF2-40B4-BE49-F238E27FC236}">
                        <a16:creationId xmlns:a16="http://schemas.microsoft.com/office/drawing/2014/main" xmlns="" id="{7951AE14-BAC5-4BB9-9B2D-7C3CA8FA4D68}"/>
                      </a:ext>
                    </a:extLst>
                  </p:cNvPr>
                  <p:cNvSpPr/>
                  <p:nvPr/>
                </p:nvSpPr>
                <p:spPr>
                  <a:xfrm>
                    <a:off x="1217" y="403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67" name="矩形 395335">
                    <a:extLst>
                      <a:ext uri="{FF2B5EF4-FFF2-40B4-BE49-F238E27FC236}">
                        <a16:creationId xmlns:a16="http://schemas.microsoft.com/office/drawing/2014/main" xmlns="" id="{29B8D9CB-4C38-4BA8-A115-8C29799E9088}"/>
                      </a:ext>
                    </a:extLst>
                  </p:cNvPr>
                  <p:cNvSpPr/>
                  <p:nvPr/>
                </p:nvSpPr>
                <p:spPr>
                  <a:xfrm>
                    <a:off x="1174" y="403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0" name="组合 395336">
                  <a:extLst>
                    <a:ext uri="{FF2B5EF4-FFF2-40B4-BE49-F238E27FC236}">
                      <a16:creationId xmlns:a16="http://schemas.microsoft.com/office/drawing/2014/main" xmlns="" id="{AF769D1B-1A41-417D-8EBF-A942D222A0C7}"/>
                    </a:ext>
                  </a:extLst>
                </p:cNvPr>
                <p:cNvGrpSpPr/>
                <p:nvPr/>
              </p:nvGrpSpPr>
              <p:grpSpPr>
                <a:xfrm>
                  <a:off x="1580" y="403"/>
                  <a:ext cx="408" cy="403"/>
                  <a:chOff x="1580" y="403"/>
                  <a:chExt cx="408" cy="403"/>
                </a:xfrm>
              </p:grpSpPr>
              <p:sp>
                <p:nvSpPr>
                  <p:cNvPr id="364" name="矩形 395337">
                    <a:extLst>
                      <a:ext uri="{FF2B5EF4-FFF2-40B4-BE49-F238E27FC236}">
                        <a16:creationId xmlns:a16="http://schemas.microsoft.com/office/drawing/2014/main" xmlns="" id="{459F956D-12F9-4772-AFA9-45FD53BA15E8}"/>
                      </a:ext>
                    </a:extLst>
                  </p:cNvPr>
                  <p:cNvSpPr/>
                  <p:nvPr/>
                </p:nvSpPr>
                <p:spPr>
                  <a:xfrm>
                    <a:off x="1623" y="403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65" name="矩形 395338">
                    <a:extLst>
                      <a:ext uri="{FF2B5EF4-FFF2-40B4-BE49-F238E27FC236}">
                        <a16:creationId xmlns:a16="http://schemas.microsoft.com/office/drawing/2014/main" xmlns="" id="{751AC85A-E6E5-41FD-A63F-697F3338B211}"/>
                      </a:ext>
                    </a:extLst>
                  </p:cNvPr>
                  <p:cNvSpPr/>
                  <p:nvPr/>
                </p:nvSpPr>
                <p:spPr>
                  <a:xfrm>
                    <a:off x="1580" y="403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1" name="组合 395339">
                  <a:extLst>
                    <a:ext uri="{FF2B5EF4-FFF2-40B4-BE49-F238E27FC236}">
                      <a16:creationId xmlns:a16="http://schemas.microsoft.com/office/drawing/2014/main" xmlns="" id="{6B52DD2D-5E1A-4C5E-A2E2-20E9E8016FD3}"/>
                    </a:ext>
                  </a:extLst>
                </p:cNvPr>
                <p:cNvGrpSpPr/>
                <p:nvPr/>
              </p:nvGrpSpPr>
              <p:grpSpPr>
                <a:xfrm>
                  <a:off x="1988" y="403"/>
                  <a:ext cx="409" cy="403"/>
                  <a:chOff x="1988" y="403"/>
                  <a:chExt cx="409" cy="403"/>
                </a:xfrm>
              </p:grpSpPr>
              <p:sp>
                <p:nvSpPr>
                  <p:cNvPr id="362" name="矩形 395340">
                    <a:extLst>
                      <a:ext uri="{FF2B5EF4-FFF2-40B4-BE49-F238E27FC236}">
                        <a16:creationId xmlns:a16="http://schemas.microsoft.com/office/drawing/2014/main" xmlns="" id="{0D5E44B1-8616-4FE6-BB57-7A3150658C82}"/>
                      </a:ext>
                    </a:extLst>
                  </p:cNvPr>
                  <p:cNvSpPr/>
                  <p:nvPr/>
                </p:nvSpPr>
                <p:spPr>
                  <a:xfrm>
                    <a:off x="2031" y="403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63" name="矩形 395341">
                    <a:extLst>
                      <a:ext uri="{FF2B5EF4-FFF2-40B4-BE49-F238E27FC236}">
                        <a16:creationId xmlns:a16="http://schemas.microsoft.com/office/drawing/2014/main" xmlns="" id="{60D787D8-A2F2-4BEB-9AA4-D9C0CE41FE4D}"/>
                      </a:ext>
                    </a:extLst>
                  </p:cNvPr>
                  <p:cNvSpPr/>
                  <p:nvPr/>
                </p:nvSpPr>
                <p:spPr>
                  <a:xfrm>
                    <a:off x="1988" y="403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2" name="组合 395342">
                  <a:extLst>
                    <a:ext uri="{FF2B5EF4-FFF2-40B4-BE49-F238E27FC236}">
                      <a16:creationId xmlns:a16="http://schemas.microsoft.com/office/drawing/2014/main" xmlns="" id="{77E77998-CE5B-4E67-8CFB-F242C06ECE62}"/>
                    </a:ext>
                  </a:extLst>
                </p:cNvPr>
                <p:cNvGrpSpPr/>
                <p:nvPr/>
              </p:nvGrpSpPr>
              <p:grpSpPr>
                <a:xfrm>
                  <a:off x="2397" y="403"/>
                  <a:ext cx="410" cy="403"/>
                  <a:chOff x="2397" y="403"/>
                  <a:chExt cx="410" cy="403"/>
                </a:xfrm>
              </p:grpSpPr>
              <p:sp>
                <p:nvSpPr>
                  <p:cNvPr id="360" name="矩形 395343">
                    <a:extLst>
                      <a:ext uri="{FF2B5EF4-FFF2-40B4-BE49-F238E27FC236}">
                        <a16:creationId xmlns:a16="http://schemas.microsoft.com/office/drawing/2014/main" xmlns="" id="{73342E36-8C12-4D65-8E29-D728EDCF5AE8}"/>
                      </a:ext>
                    </a:extLst>
                  </p:cNvPr>
                  <p:cNvSpPr/>
                  <p:nvPr/>
                </p:nvSpPr>
                <p:spPr>
                  <a:xfrm>
                    <a:off x="2440" y="403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61" name="矩形 395344">
                    <a:extLst>
                      <a:ext uri="{FF2B5EF4-FFF2-40B4-BE49-F238E27FC236}">
                        <a16:creationId xmlns:a16="http://schemas.microsoft.com/office/drawing/2014/main" xmlns="" id="{A2D873AB-BBF7-4EA0-AD8F-65E91FC4D56A}"/>
                      </a:ext>
                    </a:extLst>
                  </p:cNvPr>
                  <p:cNvSpPr/>
                  <p:nvPr/>
                </p:nvSpPr>
                <p:spPr>
                  <a:xfrm>
                    <a:off x="2397" y="403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3" name="组合 395345">
                  <a:extLst>
                    <a:ext uri="{FF2B5EF4-FFF2-40B4-BE49-F238E27FC236}">
                      <a16:creationId xmlns:a16="http://schemas.microsoft.com/office/drawing/2014/main" xmlns="" id="{034A59ED-1721-4099-A0EA-912FC891F7FF}"/>
                    </a:ext>
                  </a:extLst>
                </p:cNvPr>
                <p:cNvGrpSpPr/>
                <p:nvPr/>
              </p:nvGrpSpPr>
              <p:grpSpPr>
                <a:xfrm>
                  <a:off x="2807" y="403"/>
                  <a:ext cx="401" cy="403"/>
                  <a:chOff x="2807" y="403"/>
                  <a:chExt cx="401" cy="403"/>
                </a:xfrm>
              </p:grpSpPr>
              <p:sp>
                <p:nvSpPr>
                  <p:cNvPr id="358" name="矩形 395346">
                    <a:extLst>
                      <a:ext uri="{FF2B5EF4-FFF2-40B4-BE49-F238E27FC236}">
                        <a16:creationId xmlns:a16="http://schemas.microsoft.com/office/drawing/2014/main" xmlns="" id="{C8F10D79-604F-45E7-B9BD-34C4971D55F7}"/>
                      </a:ext>
                    </a:extLst>
                  </p:cNvPr>
                  <p:cNvSpPr/>
                  <p:nvPr/>
                </p:nvSpPr>
                <p:spPr>
                  <a:xfrm>
                    <a:off x="2850" y="403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59" name="矩形 395347">
                    <a:extLst>
                      <a:ext uri="{FF2B5EF4-FFF2-40B4-BE49-F238E27FC236}">
                        <a16:creationId xmlns:a16="http://schemas.microsoft.com/office/drawing/2014/main" xmlns="" id="{0468968F-AD58-4220-8C8C-54A1111405D8}"/>
                      </a:ext>
                    </a:extLst>
                  </p:cNvPr>
                  <p:cNvSpPr/>
                  <p:nvPr/>
                </p:nvSpPr>
                <p:spPr>
                  <a:xfrm>
                    <a:off x="2807" y="403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4" name="组合 395348">
                  <a:extLst>
                    <a:ext uri="{FF2B5EF4-FFF2-40B4-BE49-F238E27FC236}">
                      <a16:creationId xmlns:a16="http://schemas.microsoft.com/office/drawing/2014/main" xmlns="" id="{42A2700E-BA45-4EBD-AD19-1F4820DB5D43}"/>
                    </a:ext>
                  </a:extLst>
                </p:cNvPr>
                <p:cNvGrpSpPr/>
                <p:nvPr/>
              </p:nvGrpSpPr>
              <p:grpSpPr>
                <a:xfrm>
                  <a:off x="0" y="806"/>
                  <a:ext cx="378" cy="403"/>
                  <a:chOff x="0" y="806"/>
                  <a:chExt cx="378" cy="403"/>
                </a:xfrm>
              </p:grpSpPr>
              <p:sp>
                <p:nvSpPr>
                  <p:cNvPr id="356" name="矩形 395349">
                    <a:extLst>
                      <a:ext uri="{FF2B5EF4-FFF2-40B4-BE49-F238E27FC236}">
                        <a16:creationId xmlns:a16="http://schemas.microsoft.com/office/drawing/2014/main" xmlns="" id="{6C89AEBD-43BA-4FDF-90A7-4213DB2D5C29}"/>
                      </a:ext>
                    </a:extLst>
                  </p:cNvPr>
                  <p:cNvSpPr/>
                  <p:nvPr/>
                </p:nvSpPr>
                <p:spPr>
                  <a:xfrm>
                    <a:off x="43" y="806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57" name="矩形 395350">
                    <a:extLst>
                      <a:ext uri="{FF2B5EF4-FFF2-40B4-BE49-F238E27FC236}">
                        <a16:creationId xmlns:a16="http://schemas.microsoft.com/office/drawing/2014/main" xmlns="" id="{C12F2B1B-7F22-41B5-AB9B-E9DCA6620AB2}"/>
                      </a:ext>
                    </a:extLst>
                  </p:cNvPr>
                  <p:cNvSpPr/>
                  <p:nvPr/>
                </p:nvSpPr>
                <p:spPr>
                  <a:xfrm>
                    <a:off x="0" y="806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5" name="组合 395351">
                  <a:extLst>
                    <a:ext uri="{FF2B5EF4-FFF2-40B4-BE49-F238E27FC236}">
                      <a16:creationId xmlns:a16="http://schemas.microsoft.com/office/drawing/2014/main" xmlns="" id="{6CA5E4C1-1C35-4B4F-8002-1A163647E91E}"/>
                    </a:ext>
                  </a:extLst>
                </p:cNvPr>
                <p:cNvGrpSpPr/>
                <p:nvPr/>
              </p:nvGrpSpPr>
              <p:grpSpPr>
                <a:xfrm>
                  <a:off x="378" y="806"/>
                  <a:ext cx="394" cy="403"/>
                  <a:chOff x="378" y="806"/>
                  <a:chExt cx="394" cy="403"/>
                </a:xfrm>
              </p:grpSpPr>
              <p:sp>
                <p:nvSpPr>
                  <p:cNvPr id="354" name="矩形 395352">
                    <a:extLst>
                      <a:ext uri="{FF2B5EF4-FFF2-40B4-BE49-F238E27FC236}">
                        <a16:creationId xmlns:a16="http://schemas.microsoft.com/office/drawing/2014/main" xmlns="" id="{7ABDDD6F-1D61-4A1B-8550-AE0777CEEA4B}"/>
                      </a:ext>
                    </a:extLst>
                  </p:cNvPr>
                  <p:cNvSpPr/>
                  <p:nvPr/>
                </p:nvSpPr>
                <p:spPr>
                  <a:xfrm>
                    <a:off x="421" y="806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55" name="矩形 395353">
                    <a:extLst>
                      <a:ext uri="{FF2B5EF4-FFF2-40B4-BE49-F238E27FC236}">
                        <a16:creationId xmlns:a16="http://schemas.microsoft.com/office/drawing/2014/main" xmlns="" id="{BFABF132-4664-4C34-9946-6C6DBFECE9F7}"/>
                      </a:ext>
                    </a:extLst>
                  </p:cNvPr>
                  <p:cNvSpPr/>
                  <p:nvPr/>
                </p:nvSpPr>
                <p:spPr>
                  <a:xfrm>
                    <a:off x="378" y="806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6" name="组合 395354">
                  <a:extLst>
                    <a:ext uri="{FF2B5EF4-FFF2-40B4-BE49-F238E27FC236}">
                      <a16:creationId xmlns:a16="http://schemas.microsoft.com/office/drawing/2014/main" xmlns="" id="{7AE1DEC6-8B57-4ED3-A8B8-B14F2C43904F}"/>
                    </a:ext>
                  </a:extLst>
                </p:cNvPr>
                <p:cNvGrpSpPr/>
                <p:nvPr/>
              </p:nvGrpSpPr>
              <p:grpSpPr>
                <a:xfrm>
                  <a:off x="772" y="806"/>
                  <a:ext cx="402" cy="403"/>
                  <a:chOff x="772" y="806"/>
                  <a:chExt cx="402" cy="403"/>
                </a:xfrm>
              </p:grpSpPr>
              <p:sp>
                <p:nvSpPr>
                  <p:cNvPr id="352" name="矩形 395355">
                    <a:extLst>
                      <a:ext uri="{FF2B5EF4-FFF2-40B4-BE49-F238E27FC236}">
                        <a16:creationId xmlns:a16="http://schemas.microsoft.com/office/drawing/2014/main" xmlns="" id="{E1BC42B9-A075-4225-8E64-18B101174C0A}"/>
                      </a:ext>
                    </a:extLst>
                  </p:cNvPr>
                  <p:cNvSpPr/>
                  <p:nvPr/>
                </p:nvSpPr>
                <p:spPr>
                  <a:xfrm>
                    <a:off x="815" y="806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53" name="矩形 395356">
                    <a:extLst>
                      <a:ext uri="{FF2B5EF4-FFF2-40B4-BE49-F238E27FC236}">
                        <a16:creationId xmlns:a16="http://schemas.microsoft.com/office/drawing/2014/main" xmlns="" id="{33B6F2DC-93D2-4ADC-9D7D-4521B23D1440}"/>
                      </a:ext>
                    </a:extLst>
                  </p:cNvPr>
                  <p:cNvSpPr/>
                  <p:nvPr/>
                </p:nvSpPr>
                <p:spPr>
                  <a:xfrm>
                    <a:off x="772" y="806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7" name="组合 395357">
                  <a:extLst>
                    <a:ext uri="{FF2B5EF4-FFF2-40B4-BE49-F238E27FC236}">
                      <a16:creationId xmlns:a16="http://schemas.microsoft.com/office/drawing/2014/main" xmlns="" id="{05C01094-347B-4D9A-9E82-C971A1A2F297}"/>
                    </a:ext>
                  </a:extLst>
                </p:cNvPr>
                <p:cNvGrpSpPr/>
                <p:nvPr/>
              </p:nvGrpSpPr>
              <p:grpSpPr>
                <a:xfrm>
                  <a:off x="1174" y="806"/>
                  <a:ext cx="406" cy="403"/>
                  <a:chOff x="1174" y="806"/>
                  <a:chExt cx="406" cy="403"/>
                </a:xfrm>
              </p:grpSpPr>
              <p:sp>
                <p:nvSpPr>
                  <p:cNvPr id="350" name="矩形 395358">
                    <a:extLst>
                      <a:ext uri="{FF2B5EF4-FFF2-40B4-BE49-F238E27FC236}">
                        <a16:creationId xmlns:a16="http://schemas.microsoft.com/office/drawing/2014/main" xmlns="" id="{B7D0E3B1-845B-48C8-8FE3-8A2844A80CB3}"/>
                      </a:ext>
                    </a:extLst>
                  </p:cNvPr>
                  <p:cNvSpPr/>
                  <p:nvPr/>
                </p:nvSpPr>
                <p:spPr>
                  <a:xfrm>
                    <a:off x="1217" y="806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51" name="矩形 395359">
                    <a:extLst>
                      <a:ext uri="{FF2B5EF4-FFF2-40B4-BE49-F238E27FC236}">
                        <a16:creationId xmlns:a16="http://schemas.microsoft.com/office/drawing/2014/main" xmlns="" id="{6F493205-7F06-43CC-B60D-4F23B9B9DF3E}"/>
                      </a:ext>
                    </a:extLst>
                  </p:cNvPr>
                  <p:cNvSpPr/>
                  <p:nvPr/>
                </p:nvSpPr>
                <p:spPr>
                  <a:xfrm>
                    <a:off x="1174" y="806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8" name="组合 395360">
                  <a:extLst>
                    <a:ext uri="{FF2B5EF4-FFF2-40B4-BE49-F238E27FC236}">
                      <a16:creationId xmlns:a16="http://schemas.microsoft.com/office/drawing/2014/main" xmlns="" id="{B6EC66BA-1101-4F0C-A8F2-F55EF93A71C0}"/>
                    </a:ext>
                  </a:extLst>
                </p:cNvPr>
                <p:cNvGrpSpPr/>
                <p:nvPr/>
              </p:nvGrpSpPr>
              <p:grpSpPr>
                <a:xfrm>
                  <a:off x="1580" y="806"/>
                  <a:ext cx="408" cy="403"/>
                  <a:chOff x="1580" y="806"/>
                  <a:chExt cx="408" cy="403"/>
                </a:xfrm>
              </p:grpSpPr>
              <p:sp>
                <p:nvSpPr>
                  <p:cNvPr id="348" name="矩形 395361">
                    <a:extLst>
                      <a:ext uri="{FF2B5EF4-FFF2-40B4-BE49-F238E27FC236}">
                        <a16:creationId xmlns:a16="http://schemas.microsoft.com/office/drawing/2014/main" xmlns="" id="{04DD02C3-8386-4914-975B-08B852E4874B}"/>
                      </a:ext>
                    </a:extLst>
                  </p:cNvPr>
                  <p:cNvSpPr/>
                  <p:nvPr/>
                </p:nvSpPr>
                <p:spPr>
                  <a:xfrm>
                    <a:off x="1623" y="806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49" name="矩形 395362">
                    <a:extLst>
                      <a:ext uri="{FF2B5EF4-FFF2-40B4-BE49-F238E27FC236}">
                        <a16:creationId xmlns:a16="http://schemas.microsoft.com/office/drawing/2014/main" xmlns="" id="{CFF0664F-F62A-450A-AB6D-64F414C1EE6B}"/>
                      </a:ext>
                    </a:extLst>
                  </p:cNvPr>
                  <p:cNvSpPr/>
                  <p:nvPr/>
                </p:nvSpPr>
                <p:spPr>
                  <a:xfrm>
                    <a:off x="1580" y="806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19" name="组合 395363">
                  <a:extLst>
                    <a:ext uri="{FF2B5EF4-FFF2-40B4-BE49-F238E27FC236}">
                      <a16:creationId xmlns:a16="http://schemas.microsoft.com/office/drawing/2014/main" xmlns="" id="{45654197-CC4F-4877-AE3D-F4AF11A8CE1C}"/>
                    </a:ext>
                  </a:extLst>
                </p:cNvPr>
                <p:cNvGrpSpPr/>
                <p:nvPr/>
              </p:nvGrpSpPr>
              <p:grpSpPr>
                <a:xfrm>
                  <a:off x="1988" y="806"/>
                  <a:ext cx="409" cy="403"/>
                  <a:chOff x="1988" y="806"/>
                  <a:chExt cx="409" cy="403"/>
                </a:xfrm>
              </p:grpSpPr>
              <p:sp>
                <p:nvSpPr>
                  <p:cNvPr id="346" name="矩形 395364">
                    <a:extLst>
                      <a:ext uri="{FF2B5EF4-FFF2-40B4-BE49-F238E27FC236}">
                        <a16:creationId xmlns:a16="http://schemas.microsoft.com/office/drawing/2014/main" xmlns="" id="{9930A295-15B0-4181-B5A2-06F7E95996BF}"/>
                      </a:ext>
                    </a:extLst>
                  </p:cNvPr>
                  <p:cNvSpPr/>
                  <p:nvPr/>
                </p:nvSpPr>
                <p:spPr>
                  <a:xfrm>
                    <a:off x="2031" y="806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47" name="矩形 395365">
                    <a:extLst>
                      <a:ext uri="{FF2B5EF4-FFF2-40B4-BE49-F238E27FC236}">
                        <a16:creationId xmlns:a16="http://schemas.microsoft.com/office/drawing/2014/main" xmlns="" id="{18584B8C-1859-4D04-BF1D-014E7E74B8F1}"/>
                      </a:ext>
                    </a:extLst>
                  </p:cNvPr>
                  <p:cNvSpPr/>
                  <p:nvPr/>
                </p:nvSpPr>
                <p:spPr>
                  <a:xfrm>
                    <a:off x="1988" y="806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0" name="组合 395366">
                  <a:extLst>
                    <a:ext uri="{FF2B5EF4-FFF2-40B4-BE49-F238E27FC236}">
                      <a16:creationId xmlns:a16="http://schemas.microsoft.com/office/drawing/2014/main" xmlns="" id="{E540A07C-12A5-4A40-BE15-8326F165BB6B}"/>
                    </a:ext>
                  </a:extLst>
                </p:cNvPr>
                <p:cNvGrpSpPr/>
                <p:nvPr/>
              </p:nvGrpSpPr>
              <p:grpSpPr>
                <a:xfrm>
                  <a:off x="2397" y="806"/>
                  <a:ext cx="410" cy="403"/>
                  <a:chOff x="2397" y="806"/>
                  <a:chExt cx="410" cy="403"/>
                </a:xfrm>
              </p:grpSpPr>
              <p:sp>
                <p:nvSpPr>
                  <p:cNvPr id="344" name="矩形 395367">
                    <a:extLst>
                      <a:ext uri="{FF2B5EF4-FFF2-40B4-BE49-F238E27FC236}">
                        <a16:creationId xmlns:a16="http://schemas.microsoft.com/office/drawing/2014/main" xmlns="" id="{2251C41A-814E-42D0-A593-DA9DFB482D7E}"/>
                      </a:ext>
                    </a:extLst>
                  </p:cNvPr>
                  <p:cNvSpPr/>
                  <p:nvPr/>
                </p:nvSpPr>
                <p:spPr>
                  <a:xfrm>
                    <a:off x="2440" y="806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45" name="矩形 395368">
                    <a:extLst>
                      <a:ext uri="{FF2B5EF4-FFF2-40B4-BE49-F238E27FC236}">
                        <a16:creationId xmlns:a16="http://schemas.microsoft.com/office/drawing/2014/main" xmlns="" id="{509D1E33-2FEB-49F7-9368-C46057B3035C}"/>
                      </a:ext>
                    </a:extLst>
                  </p:cNvPr>
                  <p:cNvSpPr/>
                  <p:nvPr/>
                </p:nvSpPr>
                <p:spPr>
                  <a:xfrm>
                    <a:off x="2397" y="806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1" name="组合 395369">
                  <a:extLst>
                    <a:ext uri="{FF2B5EF4-FFF2-40B4-BE49-F238E27FC236}">
                      <a16:creationId xmlns:a16="http://schemas.microsoft.com/office/drawing/2014/main" xmlns="" id="{9867C004-B1E5-4E95-955F-7E0DD985C2BA}"/>
                    </a:ext>
                  </a:extLst>
                </p:cNvPr>
                <p:cNvGrpSpPr/>
                <p:nvPr/>
              </p:nvGrpSpPr>
              <p:grpSpPr>
                <a:xfrm>
                  <a:off x="2807" y="806"/>
                  <a:ext cx="401" cy="403"/>
                  <a:chOff x="2807" y="806"/>
                  <a:chExt cx="401" cy="403"/>
                </a:xfrm>
              </p:grpSpPr>
              <p:sp>
                <p:nvSpPr>
                  <p:cNvPr id="342" name="矩形 395370">
                    <a:extLst>
                      <a:ext uri="{FF2B5EF4-FFF2-40B4-BE49-F238E27FC236}">
                        <a16:creationId xmlns:a16="http://schemas.microsoft.com/office/drawing/2014/main" xmlns="" id="{1B17A750-1890-4A65-803F-63F1E1A6B7A6}"/>
                      </a:ext>
                    </a:extLst>
                  </p:cNvPr>
                  <p:cNvSpPr/>
                  <p:nvPr/>
                </p:nvSpPr>
                <p:spPr>
                  <a:xfrm>
                    <a:off x="2850" y="806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43" name="矩形 395371">
                    <a:extLst>
                      <a:ext uri="{FF2B5EF4-FFF2-40B4-BE49-F238E27FC236}">
                        <a16:creationId xmlns:a16="http://schemas.microsoft.com/office/drawing/2014/main" xmlns="" id="{C1FF831C-A834-4AF0-B25E-F0A6F68AFB32}"/>
                      </a:ext>
                    </a:extLst>
                  </p:cNvPr>
                  <p:cNvSpPr/>
                  <p:nvPr/>
                </p:nvSpPr>
                <p:spPr>
                  <a:xfrm>
                    <a:off x="2807" y="806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2" name="组合 395372">
                  <a:extLst>
                    <a:ext uri="{FF2B5EF4-FFF2-40B4-BE49-F238E27FC236}">
                      <a16:creationId xmlns:a16="http://schemas.microsoft.com/office/drawing/2014/main" xmlns="" id="{6C90CA88-42F9-4110-BB98-02EB5A16349C}"/>
                    </a:ext>
                  </a:extLst>
                </p:cNvPr>
                <p:cNvGrpSpPr/>
                <p:nvPr/>
              </p:nvGrpSpPr>
              <p:grpSpPr>
                <a:xfrm>
                  <a:off x="0" y="1209"/>
                  <a:ext cx="378" cy="403"/>
                  <a:chOff x="0" y="1209"/>
                  <a:chExt cx="378" cy="403"/>
                </a:xfrm>
              </p:grpSpPr>
              <p:sp>
                <p:nvSpPr>
                  <p:cNvPr id="340" name="矩形 395373">
                    <a:extLst>
                      <a:ext uri="{FF2B5EF4-FFF2-40B4-BE49-F238E27FC236}">
                        <a16:creationId xmlns:a16="http://schemas.microsoft.com/office/drawing/2014/main" xmlns="" id="{7EF2D71B-426E-4A2A-866C-8985C66C7074}"/>
                      </a:ext>
                    </a:extLst>
                  </p:cNvPr>
                  <p:cNvSpPr/>
                  <p:nvPr/>
                </p:nvSpPr>
                <p:spPr>
                  <a:xfrm>
                    <a:off x="43" y="1209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41" name="矩形 395374">
                    <a:extLst>
                      <a:ext uri="{FF2B5EF4-FFF2-40B4-BE49-F238E27FC236}">
                        <a16:creationId xmlns:a16="http://schemas.microsoft.com/office/drawing/2014/main" xmlns="" id="{DA1BDFF6-E6C6-4B04-BB21-F887395BC044}"/>
                      </a:ext>
                    </a:extLst>
                  </p:cNvPr>
                  <p:cNvSpPr/>
                  <p:nvPr/>
                </p:nvSpPr>
                <p:spPr>
                  <a:xfrm>
                    <a:off x="0" y="1209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3" name="组合 395375">
                  <a:extLst>
                    <a:ext uri="{FF2B5EF4-FFF2-40B4-BE49-F238E27FC236}">
                      <a16:creationId xmlns:a16="http://schemas.microsoft.com/office/drawing/2014/main" xmlns="" id="{736981F1-B87A-4840-8945-8944E60C47BD}"/>
                    </a:ext>
                  </a:extLst>
                </p:cNvPr>
                <p:cNvGrpSpPr/>
                <p:nvPr/>
              </p:nvGrpSpPr>
              <p:grpSpPr>
                <a:xfrm>
                  <a:off x="378" y="1209"/>
                  <a:ext cx="394" cy="403"/>
                  <a:chOff x="378" y="1209"/>
                  <a:chExt cx="394" cy="403"/>
                </a:xfrm>
              </p:grpSpPr>
              <p:sp>
                <p:nvSpPr>
                  <p:cNvPr id="338" name="矩形 395376">
                    <a:extLst>
                      <a:ext uri="{FF2B5EF4-FFF2-40B4-BE49-F238E27FC236}">
                        <a16:creationId xmlns:a16="http://schemas.microsoft.com/office/drawing/2014/main" xmlns="" id="{F127DFBB-26ED-4FAF-A122-6A1970527DBA}"/>
                      </a:ext>
                    </a:extLst>
                  </p:cNvPr>
                  <p:cNvSpPr/>
                  <p:nvPr/>
                </p:nvSpPr>
                <p:spPr>
                  <a:xfrm>
                    <a:off x="421" y="1209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39" name="矩形 395377">
                    <a:extLst>
                      <a:ext uri="{FF2B5EF4-FFF2-40B4-BE49-F238E27FC236}">
                        <a16:creationId xmlns:a16="http://schemas.microsoft.com/office/drawing/2014/main" xmlns="" id="{1C1D791C-5DC1-4E28-AD1F-E40E1D9F4FBA}"/>
                      </a:ext>
                    </a:extLst>
                  </p:cNvPr>
                  <p:cNvSpPr/>
                  <p:nvPr/>
                </p:nvSpPr>
                <p:spPr>
                  <a:xfrm>
                    <a:off x="378" y="1209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4" name="组合 395378">
                  <a:extLst>
                    <a:ext uri="{FF2B5EF4-FFF2-40B4-BE49-F238E27FC236}">
                      <a16:creationId xmlns:a16="http://schemas.microsoft.com/office/drawing/2014/main" xmlns="" id="{1FB64216-C4CC-4CF6-9412-9CCA7DB7AE41}"/>
                    </a:ext>
                  </a:extLst>
                </p:cNvPr>
                <p:cNvGrpSpPr/>
                <p:nvPr/>
              </p:nvGrpSpPr>
              <p:grpSpPr>
                <a:xfrm>
                  <a:off x="772" y="1209"/>
                  <a:ext cx="402" cy="403"/>
                  <a:chOff x="772" y="1209"/>
                  <a:chExt cx="402" cy="403"/>
                </a:xfrm>
              </p:grpSpPr>
              <p:sp>
                <p:nvSpPr>
                  <p:cNvPr id="336" name="矩形 395379">
                    <a:extLst>
                      <a:ext uri="{FF2B5EF4-FFF2-40B4-BE49-F238E27FC236}">
                        <a16:creationId xmlns:a16="http://schemas.microsoft.com/office/drawing/2014/main" xmlns="" id="{86516986-9586-46DB-A958-E9BE36E98520}"/>
                      </a:ext>
                    </a:extLst>
                  </p:cNvPr>
                  <p:cNvSpPr/>
                  <p:nvPr/>
                </p:nvSpPr>
                <p:spPr>
                  <a:xfrm>
                    <a:off x="815" y="1209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37" name="矩形 395380">
                    <a:extLst>
                      <a:ext uri="{FF2B5EF4-FFF2-40B4-BE49-F238E27FC236}">
                        <a16:creationId xmlns:a16="http://schemas.microsoft.com/office/drawing/2014/main" xmlns="" id="{917C26A3-46D6-46BC-9418-8036FE248DF6}"/>
                      </a:ext>
                    </a:extLst>
                  </p:cNvPr>
                  <p:cNvSpPr/>
                  <p:nvPr/>
                </p:nvSpPr>
                <p:spPr>
                  <a:xfrm>
                    <a:off x="772" y="1209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5" name="组合 395381">
                  <a:extLst>
                    <a:ext uri="{FF2B5EF4-FFF2-40B4-BE49-F238E27FC236}">
                      <a16:creationId xmlns:a16="http://schemas.microsoft.com/office/drawing/2014/main" xmlns="" id="{B4E667F3-DF0C-4511-B914-1E8740551CD5}"/>
                    </a:ext>
                  </a:extLst>
                </p:cNvPr>
                <p:cNvGrpSpPr/>
                <p:nvPr/>
              </p:nvGrpSpPr>
              <p:grpSpPr>
                <a:xfrm>
                  <a:off x="1174" y="1209"/>
                  <a:ext cx="406" cy="403"/>
                  <a:chOff x="1174" y="1209"/>
                  <a:chExt cx="406" cy="403"/>
                </a:xfrm>
              </p:grpSpPr>
              <p:sp>
                <p:nvSpPr>
                  <p:cNvPr id="334" name="矩形 395382">
                    <a:extLst>
                      <a:ext uri="{FF2B5EF4-FFF2-40B4-BE49-F238E27FC236}">
                        <a16:creationId xmlns:a16="http://schemas.microsoft.com/office/drawing/2014/main" xmlns="" id="{322D8BAC-540D-4085-ABEC-5979F91C4A56}"/>
                      </a:ext>
                    </a:extLst>
                  </p:cNvPr>
                  <p:cNvSpPr/>
                  <p:nvPr/>
                </p:nvSpPr>
                <p:spPr>
                  <a:xfrm>
                    <a:off x="1217" y="1209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35" name="矩形 395383">
                    <a:extLst>
                      <a:ext uri="{FF2B5EF4-FFF2-40B4-BE49-F238E27FC236}">
                        <a16:creationId xmlns:a16="http://schemas.microsoft.com/office/drawing/2014/main" xmlns="" id="{6EA78EDF-613D-495C-97ED-37D72F183D2F}"/>
                      </a:ext>
                    </a:extLst>
                  </p:cNvPr>
                  <p:cNvSpPr/>
                  <p:nvPr/>
                </p:nvSpPr>
                <p:spPr>
                  <a:xfrm>
                    <a:off x="1174" y="1209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6" name="组合 395384">
                  <a:extLst>
                    <a:ext uri="{FF2B5EF4-FFF2-40B4-BE49-F238E27FC236}">
                      <a16:creationId xmlns:a16="http://schemas.microsoft.com/office/drawing/2014/main" xmlns="" id="{4CAE3E38-24DD-4A8D-BC32-0D4D0ACA2F43}"/>
                    </a:ext>
                  </a:extLst>
                </p:cNvPr>
                <p:cNvGrpSpPr/>
                <p:nvPr/>
              </p:nvGrpSpPr>
              <p:grpSpPr>
                <a:xfrm>
                  <a:off x="1580" y="1209"/>
                  <a:ext cx="408" cy="403"/>
                  <a:chOff x="1580" y="1209"/>
                  <a:chExt cx="408" cy="403"/>
                </a:xfrm>
              </p:grpSpPr>
              <p:sp>
                <p:nvSpPr>
                  <p:cNvPr id="332" name="矩形 395385">
                    <a:extLst>
                      <a:ext uri="{FF2B5EF4-FFF2-40B4-BE49-F238E27FC236}">
                        <a16:creationId xmlns:a16="http://schemas.microsoft.com/office/drawing/2014/main" xmlns="" id="{E911B3D9-359A-4DCA-89DA-097AE5C300E7}"/>
                      </a:ext>
                    </a:extLst>
                  </p:cNvPr>
                  <p:cNvSpPr/>
                  <p:nvPr/>
                </p:nvSpPr>
                <p:spPr>
                  <a:xfrm>
                    <a:off x="1623" y="1209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33" name="矩形 395386">
                    <a:extLst>
                      <a:ext uri="{FF2B5EF4-FFF2-40B4-BE49-F238E27FC236}">
                        <a16:creationId xmlns:a16="http://schemas.microsoft.com/office/drawing/2014/main" xmlns="" id="{D1170D70-40C8-48C3-B12A-07CC59A71FCF}"/>
                      </a:ext>
                    </a:extLst>
                  </p:cNvPr>
                  <p:cNvSpPr/>
                  <p:nvPr/>
                </p:nvSpPr>
                <p:spPr>
                  <a:xfrm>
                    <a:off x="1580" y="1209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7" name="组合 395387">
                  <a:extLst>
                    <a:ext uri="{FF2B5EF4-FFF2-40B4-BE49-F238E27FC236}">
                      <a16:creationId xmlns:a16="http://schemas.microsoft.com/office/drawing/2014/main" xmlns="" id="{7975A04E-9727-48E7-B0A7-C2F0D56DBDA3}"/>
                    </a:ext>
                  </a:extLst>
                </p:cNvPr>
                <p:cNvGrpSpPr/>
                <p:nvPr/>
              </p:nvGrpSpPr>
              <p:grpSpPr>
                <a:xfrm>
                  <a:off x="1988" y="1209"/>
                  <a:ext cx="409" cy="403"/>
                  <a:chOff x="1988" y="1209"/>
                  <a:chExt cx="409" cy="403"/>
                </a:xfrm>
              </p:grpSpPr>
              <p:sp>
                <p:nvSpPr>
                  <p:cNvPr id="330" name="矩形 395388">
                    <a:extLst>
                      <a:ext uri="{FF2B5EF4-FFF2-40B4-BE49-F238E27FC236}">
                        <a16:creationId xmlns:a16="http://schemas.microsoft.com/office/drawing/2014/main" xmlns="" id="{BEA6FFBD-5E4E-41A7-8DDF-E38DD6832293}"/>
                      </a:ext>
                    </a:extLst>
                  </p:cNvPr>
                  <p:cNvSpPr/>
                  <p:nvPr/>
                </p:nvSpPr>
                <p:spPr>
                  <a:xfrm>
                    <a:off x="2031" y="1209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31" name="矩形 395389">
                    <a:extLst>
                      <a:ext uri="{FF2B5EF4-FFF2-40B4-BE49-F238E27FC236}">
                        <a16:creationId xmlns:a16="http://schemas.microsoft.com/office/drawing/2014/main" xmlns="" id="{DC312561-71AC-4570-BC09-3FF00521604A}"/>
                      </a:ext>
                    </a:extLst>
                  </p:cNvPr>
                  <p:cNvSpPr/>
                  <p:nvPr/>
                </p:nvSpPr>
                <p:spPr>
                  <a:xfrm>
                    <a:off x="1988" y="1209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8" name="组合 395390">
                  <a:extLst>
                    <a:ext uri="{FF2B5EF4-FFF2-40B4-BE49-F238E27FC236}">
                      <a16:creationId xmlns:a16="http://schemas.microsoft.com/office/drawing/2014/main" xmlns="" id="{87DD7813-2E5A-4600-8EF3-9E65BDDA6114}"/>
                    </a:ext>
                  </a:extLst>
                </p:cNvPr>
                <p:cNvGrpSpPr/>
                <p:nvPr/>
              </p:nvGrpSpPr>
              <p:grpSpPr>
                <a:xfrm>
                  <a:off x="2397" y="1209"/>
                  <a:ext cx="410" cy="403"/>
                  <a:chOff x="2397" y="1209"/>
                  <a:chExt cx="410" cy="403"/>
                </a:xfrm>
              </p:grpSpPr>
              <p:sp>
                <p:nvSpPr>
                  <p:cNvPr id="328" name="矩形 395391">
                    <a:extLst>
                      <a:ext uri="{FF2B5EF4-FFF2-40B4-BE49-F238E27FC236}">
                        <a16:creationId xmlns:a16="http://schemas.microsoft.com/office/drawing/2014/main" xmlns="" id="{71151C42-E4C6-4849-9BE5-E4E972328FA8}"/>
                      </a:ext>
                    </a:extLst>
                  </p:cNvPr>
                  <p:cNvSpPr/>
                  <p:nvPr/>
                </p:nvSpPr>
                <p:spPr>
                  <a:xfrm>
                    <a:off x="2440" y="1209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29" name="矩形 395392">
                    <a:extLst>
                      <a:ext uri="{FF2B5EF4-FFF2-40B4-BE49-F238E27FC236}">
                        <a16:creationId xmlns:a16="http://schemas.microsoft.com/office/drawing/2014/main" xmlns="" id="{BF4BA2C3-3F1F-422B-92C4-F1807B7B9079}"/>
                      </a:ext>
                    </a:extLst>
                  </p:cNvPr>
                  <p:cNvSpPr/>
                  <p:nvPr/>
                </p:nvSpPr>
                <p:spPr>
                  <a:xfrm>
                    <a:off x="2397" y="1209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29" name="组合 395393">
                  <a:extLst>
                    <a:ext uri="{FF2B5EF4-FFF2-40B4-BE49-F238E27FC236}">
                      <a16:creationId xmlns:a16="http://schemas.microsoft.com/office/drawing/2014/main" xmlns="" id="{6BED90F8-061F-4F29-8FFC-D3FF1BD7EA86}"/>
                    </a:ext>
                  </a:extLst>
                </p:cNvPr>
                <p:cNvGrpSpPr/>
                <p:nvPr/>
              </p:nvGrpSpPr>
              <p:grpSpPr>
                <a:xfrm>
                  <a:off x="2807" y="1209"/>
                  <a:ext cx="401" cy="403"/>
                  <a:chOff x="2807" y="1209"/>
                  <a:chExt cx="401" cy="403"/>
                </a:xfrm>
              </p:grpSpPr>
              <p:sp>
                <p:nvSpPr>
                  <p:cNvPr id="326" name="矩形 395394">
                    <a:extLst>
                      <a:ext uri="{FF2B5EF4-FFF2-40B4-BE49-F238E27FC236}">
                        <a16:creationId xmlns:a16="http://schemas.microsoft.com/office/drawing/2014/main" xmlns="" id="{A8CAF2FD-6584-4191-AB30-658695B1C98C}"/>
                      </a:ext>
                    </a:extLst>
                  </p:cNvPr>
                  <p:cNvSpPr/>
                  <p:nvPr/>
                </p:nvSpPr>
                <p:spPr>
                  <a:xfrm>
                    <a:off x="2850" y="1209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27" name="矩形 395395">
                    <a:extLst>
                      <a:ext uri="{FF2B5EF4-FFF2-40B4-BE49-F238E27FC236}">
                        <a16:creationId xmlns:a16="http://schemas.microsoft.com/office/drawing/2014/main" xmlns="" id="{E5E80408-6824-4532-AC07-D24788D376B5}"/>
                      </a:ext>
                    </a:extLst>
                  </p:cNvPr>
                  <p:cNvSpPr/>
                  <p:nvPr/>
                </p:nvSpPr>
                <p:spPr>
                  <a:xfrm>
                    <a:off x="2807" y="1209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0" name="组合 395396">
                  <a:extLst>
                    <a:ext uri="{FF2B5EF4-FFF2-40B4-BE49-F238E27FC236}">
                      <a16:creationId xmlns:a16="http://schemas.microsoft.com/office/drawing/2014/main" xmlns="" id="{877D383D-CB05-49CE-B30E-4907A832B478}"/>
                    </a:ext>
                  </a:extLst>
                </p:cNvPr>
                <p:cNvGrpSpPr/>
                <p:nvPr/>
              </p:nvGrpSpPr>
              <p:grpSpPr>
                <a:xfrm>
                  <a:off x="0" y="1612"/>
                  <a:ext cx="378" cy="403"/>
                  <a:chOff x="0" y="1612"/>
                  <a:chExt cx="378" cy="403"/>
                </a:xfrm>
              </p:grpSpPr>
              <p:sp>
                <p:nvSpPr>
                  <p:cNvPr id="324" name="矩形 395397">
                    <a:extLst>
                      <a:ext uri="{FF2B5EF4-FFF2-40B4-BE49-F238E27FC236}">
                        <a16:creationId xmlns:a16="http://schemas.microsoft.com/office/drawing/2014/main" xmlns="" id="{E0DC5980-F176-4F3D-ABC5-D801CA9D6F48}"/>
                      </a:ext>
                    </a:extLst>
                  </p:cNvPr>
                  <p:cNvSpPr/>
                  <p:nvPr/>
                </p:nvSpPr>
                <p:spPr>
                  <a:xfrm>
                    <a:off x="43" y="1612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25" name="矩形 395398">
                    <a:extLst>
                      <a:ext uri="{FF2B5EF4-FFF2-40B4-BE49-F238E27FC236}">
                        <a16:creationId xmlns:a16="http://schemas.microsoft.com/office/drawing/2014/main" xmlns="" id="{A39C2D58-BDA5-4EAF-8515-D7BF0DA1C0C6}"/>
                      </a:ext>
                    </a:extLst>
                  </p:cNvPr>
                  <p:cNvSpPr/>
                  <p:nvPr/>
                </p:nvSpPr>
                <p:spPr>
                  <a:xfrm>
                    <a:off x="0" y="1612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1" name="组合 395399">
                  <a:extLst>
                    <a:ext uri="{FF2B5EF4-FFF2-40B4-BE49-F238E27FC236}">
                      <a16:creationId xmlns:a16="http://schemas.microsoft.com/office/drawing/2014/main" xmlns="" id="{9CA6A3C6-0AED-41C8-9F8B-290B618A7953}"/>
                    </a:ext>
                  </a:extLst>
                </p:cNvPr>
                <p:cNvGrpSpPr/>
                <p:nvPr/>
              </p:nvGrpSpPr>
              <p:grpSpPr>
                <a:xfrm>
                  <a:off x="378" y="1612"/>
                  <a:ext cx="394" cy="403"/>
                  <a:chOff x="378" y="1612"/>
                  <a:chExt cx="394" cy="403"/>
                </a:xfrm>
              </p:grpSpPr>
              <p:sp>
                <p:nvSpPr>
                  <p:cNvPr id="322" name="矩形 395400">
                    <a:extLst>
                      <a:ext uri="{FF2B5EF4-FFF2-40B4-BE49-F238E27FC236}">
                        <a16:creationId xmlns:a16="http://schemas.microsoft.com/office/drawing/2014/main" xmlns="" id="{9E5A3B9F-341A-4A0F-A1F3-6C0FD6564407}"/>
                      </a:ext>
                    </a:extLst>
                  </p:cNvPr>
                  <p:cNvSpPr/>
                  <p:nvPr/>
                </p:nvSpPr>
                <p:spPr>
                  <a:xfrm>
                    <a:off x="421" y="1612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23" name="矩形 395401">
                    <a:extLst>
                      <a:ext uri="{FF2B5EF4-FFF2-40B4-BE49-F238E27FC236}">
                        <a16:creationId xmlns:a16="http://schemas.microsoft.com/office/drawing/2014/main" xmlns="" id="{16F2C36C-8382-4C88-A01D-88CE0B6DBE6A}"/>
                      </a:ext>
                    </a:extLst>
                  </p:cNvPr>
                  <p:cNvSpPr/>
                  <p:nvPr/>
                </p:nvSpPr>
                <p:spPr>
                  <a:xfrm>
                    <a:off x="378" y="1612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2" name="组合 395402">
                  <a:extLst>
                    <a:ext uri="{FF2B5EF4-FFF2-40B4-BE49-F238E27FC236}">
                      <a16:creationId xmlns:a16="http://schemas.microsoft.com/office/drawing/2014/main" xmlns="" id="{CC650610-049F-4E75-9CE1-0F9EFA18967B}"/>
                    </a:ext>
                  </a:extLst>
                </p:cNvPr>
                <p:cNvGrpSpPr/>
                <p:nvPr/>
              </p:nvGrpSpPr>
              <p:grpSpPr>
                <a:xfrm>
                  <a:off x="772" y="1612"/>
                  <a:ext cx="402" cy="403"/>
                  <a:chOff x="772" y="1612"/>
                  <a:chExt cx="402" cy="403"/>
                </a:xfrm>
              </p:grpSpPr>
              <p:sp>
                <p:nvSpPr>
                  <p:cNvPr id="320" name="矩形 395403">
                    <a:extLst>
                      <a:ext uri="{FF2B5EF4-FFF2-40B4-BE49-F238E27FC236}">
                        <a16:creationId xmlns:a16="http://schemas.microsoft.com/office/drawing/2014/main" xmlns="" id="{3EB7E836-47A2-4F49-BDD4-DCF898C0065B}"/>
                      </a:ext>
                    </a:extLst>
                  </p:cNvPr>
                  <p:cNvSpPr/>
                  <p:nvPr/>
                </p:nvSpPr>
                <p:spPr>
                  <a:xfrm>
                    <a:off x="815" y="1612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21" name="矩形 395404">
                    <a:extLst>
                      <a:ext uri="{FF2B5EF4-FFF2-40B4-BE49-F238E27FC236}">
                        <a16:creationId xmlns:a16="http://schemas.microsoft.com/office/drawing/2014/main" xmlns="" id="{F988BBEA-4C56-426C-8D45-CD0E266FC290}"/>
                      </a:ext>
                    </a:extLst>
                  </p:cNvPr>
                  <p:cNvSpPr/>
                  <p:nvPr/>
                </p:nvSpPr>
                <p:spPr>
                  <a:xfrm>
                    <a:off x="772" y="1612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3" name="组合 395405">
                  <a:extLst>
                    <a:ext uri="{FF2B5EF4-FFF2-40B4-BE49-F238E27FC236}">
                      <a16:creationId xmlns:a16="http://schemas.microsoft.com/office/drawing/2014/main" xmlns="" id="{DCAE9999-5860-4D45-8159-317D8E05D5C8}"/>
                    </a:ext>
                  </a:extLst>
                </p:cNvPr>
                <p:cNvGrpSpPr/>
                <p:nvPr/>
              </p:nvGrpSpPr>
              <p:grpSpPr>
                <a:xfrm>
                  <a:off x="1174" y="1612"/>
                  <a:ext cx="406" cy="403"/>
                  <a:chOff x="1174" y="1612"/>
                  <a:chExt cx="406" cy="403"/>
                </a:xfrm>
              </p:grpSpPr>
              <p:sp>
                <p:nvSpPr>
                  <p:cNvPr id="318" name="矩形 395406">
                    <a:extLst>
                      <a:ext uri="{FF2B5EF4-FFF2-40B4-BE49-F238E27FC236}">
                        <a16:creationId xmlns:a16="http://schemas.microsoft.com/office/drawing/2014/main" xmlns="" id="{2CC53B24-6FC7-4A6D-8106-758D6633DD11}"/>
                      </a:ext>
                    </a:extLst>
                  </p:cNvPr>
                  <p:cNvSpPr/>
                  <p:nvPr/>
                </p:nvSpPr>
                <p:spPr>
                  <a:xfrm>
                    <a:off x="1217" y="1612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19" name="矩形 395407">
                    <a:extLst>
                      <a:ext uri="{FF2B5EF4-FFF2-40B4-BE49-F238E27FC236}">
                        <a16:creationId xmlns:a16="http://schemas.microsoft.com/office/drawing/2014/main" xmlns="" id="{B50E86FD-4537-4AF8-90FD-4F749BDB6E27}"/>
                      </a:ext>
                    </a:extLst>
                  </p:cNvPr>
                  <p:cNvSpPr/>
                  <p:nvPr/>
                </p:nvSpPr>
                <p:spPr>
                  <a:xfrm>
                    <a:off x="1174" y="1612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4" name="组合 395408">
                  <a:extLst>
                    <a:ext uri="{FF2B5EF4-FFF2-40B4-BE49-F238E27FC236}">
                      <a16:creationId xmlns:a16="http://schemas.microsoft.com/office/drawing/2014/main" xmlns="" id="{08068C35-DB1E-415D-BB17-E0AD9C273126}"/>
                    </a:ext>
                  </a:extLst>
                </p:cNvPr>
                <p:cNvGrpSpPr/>
                <p:nvPr/>
              </p:nvGrpSpPr>
              <p:grpSpPr>
                <a:xfrm>
                  <a:off x="1580" y="1612"/>
                  <a:ext cx="408" cy="403"/>
                  <a:chOff x="1580" y="1612"/>
                  <a:chExt cx="408" cy="403"/>
                </a:xfrm>
              </p:grpSpPr>
              <p:sp>
                <p:nvSpPr>
                  <p:cNvPr id="316" name="矩形 395409">
                    <a:extLst>
                      <a:ext uri="{FF2B5EF4-FFF2-40B4-BE49-F238E27FC236}">
                        <a16:creationId xmlns:a16="http://schemas.microsoft.com/office/drawing/2014/main" xmlns="" id="{3D1A05A9-01BF-4F11-96A6-7548C60AB19B}"/>
                      </a:ext>
                    </a:extLst>
                  </p:cNvPr>
                  <p:cNvSpPr/>
                  <p:nvPr/>
                </p:nvSpPr>
                <p:spPr>
                  <a:xfrm>
                    <a:off x="1623" y="1612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17" name="矩形 395410">
                    <a:extLst>
                      <a:ext uri="{FF2B5EF4-FFF2-40B4-BE49-F238E27FC236}">
                        <a16:creationId xmlns:a16="http://schemas.microsoft.com/office/drawing/2014/main" xmlns="" id="{F14240E4-3AA8-4913-92EA-2A2300BAC9F8}"/>
                      </a:ext>
                    </a:extLst>
                  </p:cNvPr>
                  <p:cNvSpPr/>
                  <p:nvPr/>
                </p:nvSpPr>
                <p:spPr>
                  <a:xfrm>
                    <a:off x="1580" y="1612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5" name="组合 395411">
                  <a:extLst>
                    <a:ext uri="{FF2B5EF4-FFF2-40B4-BE49-F238E27FC236}">
                      <a16:creationId xmlns:a16="http://schemas.microsoft.com/office/drawing/2014/main" xmlns="" id="{C0ACC348-A6B9-472D-AB9C-5964B6C3DDFB}"/>
                    </a:ext>
                  </a:extLst>
                </p:cNvPr>
                <p:cNvGrpSpPr/>
                <p:nvPr/>
              </p:nvGrpSpPr>
              <p:grpSpPr>
                <a:xfrm>
                  <a:off x="1988" y="1612"/>
                  <a:ext cx="409" cy="403"/>
                  <a:chOff x="1988" y="1612"/>
                  <a:chExt cx="409" cy="403"/>
                </a:xfrm>
              </p:grpSpPr>
              <p:sp>
                <p:nvSpPr>
                  <p:cNvPr id="314" name="矩形 395412">
                    <a:extLst>
                      <a:ext uri="{FF2B5EF4-FFF2-40B4-BE49-F238E27FC236}">
                        <a16:creationId xmlns:a16="http://schemas.microsoft.com/office/drawing/2014/main" xmlns="" id="{BD2B5AD1-B203-4CEA-AC02-030A98FE7208}"/>
                      </a:ext>
                    </a:extLst>
                  </p:cNvPr>
                  <p:cNvSpPr/>
                  <p:nvPr/>
                </p:nvSpPr>
                <p:spPr>
                  <a:xfrm>
                    <a:off x="2031" y="1612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15" name="矩形 395413">
                    <a:extLst>
                      <a:ext uri="{FF2B5EF4-FFF2-40B4-BE49-F238E27FC236}">
                        <a16:creationId xmlns:a16="http://schemas.microsoft.com/office/drawing/2014/main" xmlns="" id="{FBD7CD59-D021-4C39-BA1C-5570E80CBFF9}"/>
                      </a:ext>
                    </a:extLst>
                  </p:cNvPr>
                  <p:cNvSpPr/>
                  <p:nvPr/>
                </p:nvSpPr>
                <p:spPr>
                  <a:xfrm>
                    <a:off x="1988" y="1612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6" name="组合 395414">
                  <a:extLst>
                    <a:ext uri="{FF2B5EF4-FFF2-40B4-BE49-F238E27FC236}">
                      <a16:creationId xmlns:a16="http://schemas.microsoft.com/office/drawing/2014/main" xmlns="" id="{309AA1C4-A28B-473A-A77B-4A103FA15D62}"/>
                    </a:ext>
                  </a:extLst>
                </p:cNvPr>
                <p:cNvGrpSpPr/>
                <p:nvPr/>
              </p:nvGrpSpPr>
              <p:grpSpPr>
                <a:xfrm>
                  <a:off x="2397" y="1612"/>
                  <a:ext cx="410" cy="403"/>
                  <a:chOff x="2397" y="1612"/>
                  <a:chExt cx="410" cy="403"/>
                </a:xfrm>
              </p:grpSpPr>
              <p:sp>
                <p:nvSpPr>
                  <p:cNvPr id="312" name="矩形 395415">
                    <a:extLst>
                      <a:ext uri="{FF2B5EF4-FFF2-40B4-BE49-F238E27FC236}">
                        <a16:creationId xmlns:a16="http://schemas.microsoft.com/office/drawing/2014/main" xmlns="" id="{0E85771F-2333-4AAB-A7D3-25132A722625}"/>
                      </a:ext>
                    </a:extLst>
                  </p:cNvPr>
                  <p:cNvSpPr/>
                  <p:nvPr/>
                </p:nvSpPr>
                <p:spPr>
                  <a:xfrm>
                    <a:off x="2440" y="1612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13" name="矩形 395416">
                    <a:extLst>
                      <a:ext uri="{FF2B5EF4-FFF2-40B4-BE49-F238E27FC236}">
                        <a16:creationId xmlns:a16="http://schemas.microsoft.com/office/drawing/2014/main" xmlns="" id="{82308420-B59C-4343-A448-9AEAF16BA658}"/>
                      </a:ext>
                    </a:extLst>
                  </p:cNvPr>
                  <p:cNvSpPr/>
                  <p:nvPr/>
                </p:nvSpPr>
                <p:spPr>
                  <a:xfrm>
                    <a:off x="2397" y="1612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7" name="组合 395417">
                  <a:extLst>
                    <a:ext uri="{FF2B5EF4-FFF2-40B4-BE49-F238E27FC236}">
                      <a16:creationId xmlns:a16="http://schemas.microsoft.com/office/drawing/2014/main" xmlns="" id="{7F1AD427-0310-4B22-BC33-90A8CA20EB02}"/>
                    </a:ext>
                  </a:extLst>
                </p:cNvPr>
                <p:cNvGrpSpPr/>
                <p:nvPr/>
              </p:nvGrpSpPr>
              <p:grpSpPr>
                <a:xfrm>
                  <a:off x="2807" y="1612"/>
                  <a:ext cx="401" cy="403"/>
                  <a:chOff x="2807" y="1612"/>
                  <a:chExt cx="401" cy="403"/>
                </a:xfrm>
              </p:grpSpPr>
              <p:sp>
                <p:nvSpPr>
                  <p:cNvPr id="310" name="矩形 395418">
                    <a:extLst>
                      <a:ext uri="{FF2B5EF4-FFF2-40B4-BE49-F238E27FC236}">
                        <a16:creationId xmlns:a16="http://schemas.microsoft.com/office/drawing/2014/main" xmlns="" id="{81A25B37-1213-4122-8D50-28EA200FCF48}"/>
                      </a:ext>
                    </a:extLst>
                  </p:cNvPr>
                  <p:cNvSpPr/>
                  <p:nvPr/>
                </p:nvSpPr>
                <p:spPr>
                  <a:xfrm>
                    <a:off x="2850" y="1612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11" name="矩形 395419">
                    <a:extLst>
                      <a:ext uri="{FF2B5EF4-FFF2-40B4-BE49-F238E27FC236}">
                        <a16:creationId xmlns:a16="http://schemas.microsoft.com/office/drawing/2014/main" xmlns="" id="{8056B889-0AD9-49E8-9E6F-AAA7AE787C0C}"/>
                      </a:ext>
                    </a:extLst>
                  </p:cNvPr>
                  <p:cNvSpPr/>
                  <p:nvPr/>
                </p:nvSpPr>
                <p:spPr>
                  <a:xfrm>
                    <a:off x="2807" y="1612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8" name="组合 395420">
                  <a:extLst>
                    <a:ext uri="{FF2B5EF4-FFF2-40B4-BE49-F238E27FC236}">
                      <a16:creationId xmlns:a16="http://schemas.microsoft.com/office/drawing/2014/main" xmlns="" id="{DB5E30BD-11B9-4582-9BBF-DC5C0F1EA497}"/>
                    </a:ext>
                  </a:extLst>
                </p:cNvPr>
                <p:cNvGrpSpPr/>
                <p:nvPr/>
              </p:nvGrpSpPr>
              <p:grpSpPr>
                <a:xfrm>
                  <a:off x="0" y="2015"/>
                  <a:ext cx="378" cy="403"/>
                  <a:chOff x="0" y="2015"/>
                  <a:chExt cx="378" cy="403"/>
                </a:xfrm>
              </p:grpSpPr>
              <p:sp>
                <p:nvSpPr>
                  <p:cNvPr id="308" name="矩形 395421">
                    <a:extLst>
                      <a:ext uri="{FF2B5EF4-FFF2-40B4-BE49-F238E27FC236}">
                        <a16:creationId xmlns:a16="http://schemas.microsoft.com/office/drawing/2014/main" xmlns="" id="{25B65E2A-B7AD-490A-BCF5-1BD52F8BF5C6}"/>
                      </a:ext>
                    </a:extLst>
                  </p:cNvPr>
                  <p:cNvSpPr/>
                  <p:nvPr/>
                </p:nvSpPr>
                <p:spPr>
                  <a:xfrm>
                    <a:off x="43" y="2015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09" name="矩形 395422">
                    <a:extLst>
                      <a:ext uri="{FF2B5EF4-FFF2-40B4-BE49-F238E27FC236}">
                        <a16:creationId xmlns:a16="http://schemas.microsoft.com/office/drawing/2014/main" xmlns="" id="{5694F96B-2915-4E67-BDBF-67BE7584F436}"/>
                      </a:ext>
                    </a:extLst>
                  </p:cNvPr>
                  <p:cNvSpPr/>
                  <p:nvPr/>
                </p:nvSpPr>
                <p:spPr>
                  <a:xfrm>
                    <a:off x="0" y="2015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39" name="组合 395423">
                  <a:extLst>
                    <a:ext uri="{FF2B5EF4-FFF2-40B4-BE49-F238E27FC236}">
                      <a16:creationId xmlns:a16="http://schemas.microsoft.com/office/drawing/2014/main" xmlns="" id="{86857D5E-EA62-475B-80EC-95C75FFB7B7C}"/>
                    </a:ext>
                  </a:extLst>
                </p:cNvPr>
                <p:cNvGrpSpPr/>
                <p:nvPr/>
              </p:nvGrpSpPr>
              <p:grpSpPr>
                <a:xfrm>
                  <a:off x="378" y="2015"/>
                  <a:ext cx="394" cy="403"/>
                  <a:chOff x="378" y="2015"/>
                  <a:chExt cx="394" cy="403"/>
                </a:xfrm>
              </p:grpSpPr>
              <p:sp>
                <p:nvSpPr>
                  <p:cNvPr id="306" name="矩形 395424">
                    <a:extLst>
                      <a:ext uri="{FF2B5EF4-FFF2-40B4-BE49-F238E27FC236}">
                        <a16:creationId xmlns:a16="http://schemas.microsoft.com/office/drawing/2014/main" xmlns="" id="{5E36F7E7-ACC3-4F1B-A8F8-5CCBF7CD96A9}"/>
                      </a:ext>
                    </a:extLst>
                  </p:cNvPr>
                  <p:cNvSpPr/>
                  <p:nvPr/>
                </p:nvSpPr>
                <p:spPr>
                  <a:xfrm>
                    <a:off x="421" y="2015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07" name="矩形 395425">
                    <a:extLst>
                      <a:ext uri="{FF2B5EF4-FFF2-40B4-BE49-F238E27FC236}">
                        <a16:creationId xmlns:a16="http://schemas.microsoft.com/office/drawing/2014/main" xmlns="" id="{B13F8222-9EF7-4163-9CBE-B6E0CA921024}"/>
                      </a:ext>
                    </a:extLst>
                  </p:cNvPr>
                  <p:cNvSpPr/>
                  <p:nvPr/>
                </p:nvSpPr>
                <p:spPr>
                  <a:xfrm>
                    <a:off x="378" y="2015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0" name="组合 395426">
                  <a:extLst>
                    <a:ext uri="{FF2B5EF4-FFF2-40B4-BE49-F238E27FC236}">
                      <a16:creationId xmlns:a16="http://schemas.microsoft.com/office/drawing/2014/main" xmlns="" id="{8138FEF2-06B8-4D94-84B7-B16EC721AA36}"/>
                    </a:ext>
                  </a:extLst>
                </p:cNvPr>
                <p:cNvGrpSpPr/>
                <p:nvPr/>
              </p:nvGrpSpPr>
              <p:grpSpPr>
                <a:xfrm>
                  <a:off x="772" y="2015"/>
                  <a:ext cx="402" cy="403"/>
                  <a:chOff x="772" y="2015"/>
                  <a:chExt cx="402" cy="403"/>
                </a:xfrm>
              </p:grpSpPr>
              <p:sp>
                <p:nvSpPr>
                  <p:cNvPr id="304" name="矩形 395427">
                    <a:extLst>
                      <a:ext uri="{FF2B5EF4-FFF2-40B4-BE49-F238E27FC236}">
                        <a16:creationId xmlns:a16="http://schemas.microsoft.com/office/drawing/2014/main" xmlns="" id="{80A950D9-2909-45D9-90C1-C02EBD7C5D58}"/>
                      </a:ext>
                    </a:extLst>
                  </p:cNvPr>
                  <p:cNvSpPr/>
                  <p:nvPr/>
                </p:nvSpPr>
                <p:spPr>
                  <a:xfrm>
                    <a:off x="815" y="2015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05" name="矩形 395428">
                    <a:extLst>
                      <a:ext uri="{FF2B5EF4-FFF2-40B4-BE49-F238E27FC236}">
                        <a16:creationId xmlns:a16="http://schemas.microsoft.com/office/drawing/2014/main" xmlns="" id="{578CEE4A-B88C-49D7-B560-A26E47D3D5CC}"/>
                      </a:ext>
                    </a:extLst>
                  </p:cNvPr>
                  <p:cNvSpPr/>
                  <p:nvPr/>
                </p:nvSpPr>
                <p:spPr>
                  <a:xfrm>
                    <a:off x="772" y="2015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1" name="组合 395429">
                  <a:extLst>
                    <a:ext uri="{FF2B5EF4-FFF2-40B4-BE49-F238E27FC236}">
                      <a16:creationId xmlns:a16="http://schemas.microsoft.com/office/drawing/2014/main" xmlns="" id="{4369D9BF-7B9D-4F06-98E1-21F4E557BCD2}"/>
                    </a:ext>
                  </a:extLst>
                </p:cNvPr>
                <p:cNvGrpSpPr/>
                <p:nvPr/>
              </p:nvGrpSpPr>
              <p:grpSpPr>
                <a:xfrm>
                  <a:off x="1174" y="2015"/>
                  <a:ext cx="406" cy="403"/>
                  <a:chOff x="1174" y="2015"/>
                  <a:chExt cx="406" cy="403"/>
                </a:xfrm>
              </p:grpSpPr>
              <p:sp>
                <p:nvSpPr>
                  <p:cNvPr id="302" name="矩形 395430">
                    <a:extLst>
                      <a:ext uri="{FF2B5EF4-FFF2-40B4-BE49-F238E27FC236}">
                        <a16:creationId xmlns:a16="http://schemas.microsoft.com/office/drawing/2014/main" xmlns="" id="{7C7EC96A-4458-46E5-BF7A-450B3C526339}"/>
                      </a:ext>
                    </a:extLst>
                  </p:cNvPr>
                  <p:cNvSpPr/>
                  <p:nvPr/>
                </p:nvSpPr>
                <p:spPr>
                  <a:xfrm>
                    <a:off x="1217" y="2015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03" name="矩形 395431">
                    <a:extLst>
                      <a:ext uri="{FF2B5EF4-FFF2-40B4-BE49-F238E27FC236}">
                        <a16:creationId xmlns:a16="http://schemas.microsoft.com/office/drawing/2014/main" xmlns="" id="{27E8722C-977F-4160-BD30-12AAB583D99A}"/>
                      </a:ext>
                    </a:extLst>
                  </p:cNvPr>
                  <p:cNvSpPr/>
                  <p:nvPr/>
                </p:nvSpPr>
                <p:spPr>
                  <a:xfrm>
                    <a:off x="1174" y="2015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2" name="组合 395432">
                  <a:extLst>
                    <a:ext uri="{FF2B5EF4-FFF2-40B4-BE49-F238E27FC236}">
                      <a16:creationId xmlns:a16="http://schemas.microsoft.com/office/drawing/2014/main" xmlns="" id="{8B1815CD-6F13-455C-B515-A4032A892DA3}"/>
                    </a:ext>
                  </a:extLst>
                </p:cNvPr>
                <p:cNvGrpSpPr/>
                <p:nvPr/>
              </p:nvGrpSpPr>
              <p:grpSpPr>
                <a:xfrm>
                  <a:off x="1580" y="2015"/>
                  <a:ext cx="408" cy="403"/>
                  <a:chOff x="1580" y="2015"/>
                  <a:chExt cx="408" cy="403"/>
                </a:xfrm>
              </p:grpSpPr>
              <p:sp>
                <p:nvSpPr>
                  <p:cNvPr id="300" name="矩形 395433">
                    <a:extLst>
                      <a:ext uri="{FF2B5EF4-FFF2-40B4-BE49-F238E27FC236}">
                        <a16:creationId xmlns:a16="http://schemas.microsoft.com/office/drawing/2014/main" xmlns="" id="{DD6EA723-DD41-4D4D-B064-52EA51AE58F9}"/>
                      </a:ext>
                    </a:extLst>
                  </p:cNvPr>
                  <p:cNvSpPr/>
                  <p:nvPr/>
                </p:nvSpPr>
                <p:spPr>
                  <a:xfrm>
                    <a:off x="1623" y="2015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301" name="矩形 395434">
                    <a:extLst>
                      <a:ext uri="{FF2B5EF4-FFF2-40B4-BE49-F238E27FC236}">
                        <a16:creationId xmlns:a16="http://schemas.microsoft.com/office/drawing/2014/main" xmlns="" id="{3D64B99D-ECCE-444D-8824-8482C28A0A94}"/>
                      </a:ext>
                    </a:extLst>
                  </p:cNvPr>
                  <p:cNvSpPr/>
                  <p:nvPr/>
                </p:nvSpPr>
                <p:spPr>
                  <a:xfrm>
                    <a:off x="1580" y="2015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3" name="组合 395435">
                  <a:extLst>
                    <a:ext uri="{FF2B5EF4-FFF2-40B4-BE49-F238E27FC236}">
                      <a16:creationId xmlns:a16="http://schemas.microsoft.com/office/drawing/2014/main" xmlns="" id="{8ED96852-9CC6-4E12-AFBF-946A3355B370}"/>
                    </a:ext>
                  </a:extLst>
                </p:cNvPr>
                <p:cNvGrpSpPr/>
                <p:nvPr/>
              </p:nvGrpSpPr>
              <p:grpSpPr>
                <a:xfrm>
                  <a:off x="1988" y="2015"/>
                  <a:ext cx="409" cy="403"/>
                  <a:chOff x="1988" y="2015"/>
                  <a:chExt cx="409" cy="403"/>
                </a:xfrm>
              </p:grpSpPr>
              <p:sp>
                <p:nvSpPr>
                  <p:cNvPr id="298" name="矩形 395436">
                    <a:extLst>
                      <a:ext uri="{FF2B5EF4-FFF2-40B4-BE49-F238E27FC236}">
                        <a16:creationId xmlns:a16="http://schemas.microsoft.com/office/drawing/2014/main" xmlns="" id="{6EB8D399-22A2-4069-8071-EBA211C578F2}"/>
                      </a:ext>
                    </a:extLst>
                  </p:cNvPr>
                  <p:cNvSpPr/>
                  <p:nvPr/>
                </p:nvSpPr>
                <p:spPr>
                  <a:xfrm>
                    <a:off x="2031" y="2015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99" name="矩形 395437">
                    <a:extLst>
                      <a:ext uri="{FF2B5EF4-FFF2-40B4-BE49-F238E27FC236}">
                        <a16:creationId xmlns:a16="http://schemas.microsoft.com/office/drawing/2014/main" xmlns="" id="{D786A8DE-E128-4EF8-9BE6-C94E12953335}"/>
                      </a:ext>
                    </a:extLst>
                  </p:cNvPr>
                  <p:cNvSpPr/>
                  <p:nvPr/>
                </p:nvSpPr>
                <p:spPr>
                  <a:xfrm>
                    <a:off x="1988" y="2015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4" name="组合 395438">
                  <a:extLst>
                    <a:ext uri="{FF2B5EF4-FFF2-40B4-BE49-F238E27FC236}">
                      <a16:creationId xmlns:a16="http://schemas.microsoft.com/office/drawing/2014/main" xmlns="" id="{F04390D1-58F7-4750-B7B6-FF4E4BF307C3}"/>
                    </a:ext>
                  </a:extLst>
                </p:cNvPr>
                <p:cNvGrpSpPr/>
                <p:nvPr/>
              </p:nvGrpSpPr>
              <p:grpSpPr>
                <a:xfrm>
                  <a:off x="2397" y="2015"/>
                  <a:ext cx="410" cy="403"/>
                  <a:chOff x="2397" y="2015"/>
                  <a:chExt cx="410" cy="403"/>
                </a:xfrm>
              </p:grpSpPr>
              <p:sp>
                <p:nvSpPr>
                  <p:cNvPr id="296" name="矩形 395439">
                    <a:extLst>
                      <a:ext uri="{FF2B5EF4-FFF2-40B4-BE49-F238E27FC236}">
                        <a16:creationId xmlns:a16="http://schemas.microsoft.com/office/drawing/2014/main" xmlns="" id="{2C5FE9A9-3E9B-4A03-B966-2714DE15A391}"/>
                      </a:ext>
                    </a:extLst>
                  </p:cNvPr>
                  <p:cNvSpPr/>
                  <p:nvPr/>
                </p:nvSpPr>
                <p:spPr>
                  <a:xfrm>
                    <a:off x="2440" y="2015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97" name="矩形 395440">
                    <a:extLst>
                      <a:ext uri="{FF2B5EF4-FFF2-40B4-BE49-F238E27FC236}">
                        <a16:creationId xmlns:a16="http://schemas.microsoft.com/office/drawing/2014/main" xmlns="" id="{4BA83BE8-C8F1-475A-93C4-A79F19BC679B}"/>
                      </a:ext>
                    </a:extLst>
                  </p:cNvPr>
                  <p:cNvSpPr/>
                  <p:nvPr/>
                </p:nvSpPr>
                <p:spPr>
                  <a:xfrm>
                    <a:off x="2397" y="2015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5" name="组合 395441">
                  <a:extLst>
                    <a:ext uri="{FF2B5EF4-FFF2-40B4-BE49-F238E27FC236}">
                      <a16:creationId xmlns:a16="http://schemas.microsoft.com/office/drawing/2014/main" xmlns="" id="{88126EE8-1D78-4FD6-AC4A-C98ABB5B834B}"/>
                    </a:ext>
                  </a:extLst>
                </p:cNvPr>
                <p:cNvGrpSpPr/>
                <p:nvPr/>
              </p:nvGrpSpPr>
              <p:grpSpPr>
                <a:xfrm>
                  <a:off x="2807" y="2015"/>
                  <a:ext cx="401" cy="403"/>
                  <a:chOff x="2807" y="2015"/>
                  <a:chExt cx="401" cy="403"/>
                </a:xfrm>
              </p:grpSpPr>
              <p:sp>
                <p:nvSpPr>
                  <p:cNvPr id="294" name="矩形 395442">
                    <a:extLst>
                      <a:ext uri="{FF2B5EF4-FFF2-40B4-BE49-F238E27FC236}">
                        <a16:creationId xmlns:a16="http://schemas.microsoft.com/office/drawing/2014/main" xmlns="" id="{A3DB0201-9938-4D62-8621-54D504361F80}"/>
                      </a:ext>
                    </a:extLst>
                  </p:cNvPr>
                  <p:cNvSpPr/>
                  <p:nvPr/>
                </p:nvSpPr>
                <p:spPr>
                  <a:xfrm>
                    <a:off x="2850" y="2015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95" name="矩形 395443">
                    <a:extLst>
                      <a:ext uri="{FF2B5EF4-FFF2-40B4-BE49-F238E27FC236}">
                        <a16:creationId xmlns:a16="http://schemas.microsoft.com/office/drawing/2014/main" xmlns="" id="{C78628F7-C766-4781-A999-8E9BC8808621}"/>
                      </a:ext>
                    </a:extLst>
                  </p:cNvPr>
                  <p:cNvSpPr/>
                  <p:nvPr/>
                </p:nvSpPr>
                <p:spPr>
                  <a:xfrm>
                    <a:off x="2807" y="2015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6" name="组合 395444">
                  <a:extLst>
                    <a:ext uri="{FF2B5EF4-FFF2-40B4-BE49-F238E27FC236}">
                      <a16:creationId xmlns:a16="http://schemas.microsoft.com/office/drawing/2014/main" xmlns="" id="{47FD134F-9CA8-41FC-BE4C-4E342F22D992}"/>
                    </a:ext>
                  </a:extLst>
                </p:cNvPr>
                <p:cNvGrpSpPr/>
                <p:nvPr/>
              </p:nvGrpSpPr>
              <p:grpSpPr>
                <a:xfrm>
                  <a:off x="0" y="2418"/>
                  <a:ext cx="378" cy="403"/>
                  <a:chOff x="0" y="2418"/>
                  <a:chExt cx="378" cy="403"/>
                </a:xfrm>
              </p:grpSpPr>
              <p:sp>
                <p:nvSpPr>
                  <p:cNvPr id="292" name="矩形 395445">
                    <a:extLst>
                      <a:ext uri="{FF2B5EF4-FFF2-40B4-BE49-F238E27FC236}">
                        <a16:creationId xmlns:a16="http://schemas.microsoft.com/office/drawing/2014/main" xmlns="" id="{125AF245-9081-448A-80F4-050059EAE8BB}"/>
                      </a:ext>
                    </a:extLst>
                  </p:cNvPr>
                  <p:cNvSpPr/>
                  <p:nvPr/>
                </p:nvSpPr>
                <p:spPr>
                  <a:xfrm>
                    <a:off x="43" y="2418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93" name="矩形 395446">
                    <a:extLst>
                      <a:ext uri="{FF2B5EF4-FFF2-40B4-BE49-F238E27FC236}">
                        <a16:creationId xmlns:a16="http://schemas.microsoft.com/office/drawing/2014/main" xmlns="" id="{BC146B5A-944C-4D5C-88EA-60C5EAD8AA0D}"/>
                      </a:ext>
                    </a:extLst>
                  </p:cNvPr>
                  <p:cNvSpPr/>
                  <p:nvPr/>
                </p:nvSpPr>
                <p:spPr>
                  <a:xfrm>
                    <a:off x="0" y="2418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7" name="组合 395447">
                  <a:extLst>
                    <a:ext uri="{FF2B5EF4-FFF2-40B4-BE49-F238E27FC236}">
                      <a16:creationId xmlns:a16="http://schemas.microsoft.com/office/drawing/2014/main" xmlns="" id="{9FAFEF05-F3B3-44FA-BE5D-3B9B65FBEDF5}"/>
                    </a:ext>
                  </a:extLst>
                </p:cNvPr>
                <p:cNvGrpSpPr/>
                <p:nvPr/>
              </p:nvGrpSpPr>
              <p:grpSpPr>
                <a:xfrm>
                  <a:off x="378" y="2418"/>
                  <a:ext cx="394" cy="403"/>
                  <a:chOff x="378" y="2418"/>
                  <a:chExt cx="394" cy="403"/>
                </a:xfrm>
              </p:grpSpPr>
              <p:sp>
                <p:nvSpPr>
                  <p:cNvPr id="290" name="矩形 395448">
                    <a:extLst>
                      <a:ext uri="{FF2B5EF4-FFF2-40B4-BE49-F238E27FC236}">
                        <a16:creationId xmlns:a16="http://schemas.microsoft.com/office/drawing/2014/main" xmlns="" id="{92DD4F8C-0F1C-4CAF-A49C-9CD6F6B12DCA}"/>
                      </a:ext>
                    </a:extLst>
                  </p:cNvPr>
                  <p:cNvSpPr/>
                  <p:nvPr/>
                </p:nvSpPr>
                <p:spPr>
                  <a:xfrm>
                    <a:off x="421" y="2418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91" name="矩形 395449">
                    <a:extLst>
                      <a:ext uri="{FF2B5EF4-FFF2-40B4-BE49-F238E27FC236}">
                        <a16:creationId xmlns:a16="http://schemas.microsoft.com/office/drawing/2014/main" xmlns="" id="{EC77292A-DEB9-47A4-A942-88187DEA8751}"/>
                      </a:ext>
                    </a:extLst>
                  </p:cNvPr>
                  <p:cNvSpPr/>
                  <p:nvPr/>
                </p:nvSpPr>
                <p:spPr>
                  <a:xfrm>
                    <a:off x="378" y="2418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8" name="组合 395450">
                  <a:extLst>
                    <a:ext uri="{FF2B5EF4-FFF2-40B4-BE49-F238E27FC236}">
                      <a16:creationId xmlns:a16="http://schemas.microsoft.com/office/drawing/2014/main" xmlns="" id="{28D8644F-C0DD-4B86-8CF9-903F196874C4}"/>
                    </a:ext>
                  </a:extLst>
                </p:cNvPr>
                <p:cNvGrpSpPr/>
                <p:nvPr/>
              </p:nvGrpSpPr>
              <p:grpSpPr>
                <a:xfrm>
                  <a:off x="772" y="2418"/>
                  <a:ext cx="402" cy="403"/>
                  <a:chOff x="772" y="2418"/>
                  <a:chExt cx="402" cy="403"/>
                </a:xfrm>
              </p:grpSpPr>
              <p:sp>
                <p:nvSpPr>
                  <p:cNvPr id="288" name="矩形 395451">
                    <a:extLst>
                      <a:ext uri="{FF2B5EF4-FFF2-40B4-BE49-F238E27FC236}">
                        <a16:creationId xmlns:a16="http://schemas.microsoft.com/office/drawing/2014/main" xmlns="" id="{86762E12-4654-4B56-90CC-757B8F3B5216}"/>
                      </a:ext>
                    </a:extLst>
                  </p:cNvPr>
                  <p:cNvSpPr/>
                  <p:nvPr/>
                </p:nvSpPr>
                <p:spPr>
                  <a:xfrm>
                    <a:off x="815" y="2418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89" name="矩形 395452">
                    <a:extLst>
                      <a:ext uri="{FF2B5EF4-FFF2-40B4-BE49-F238E27FC236}">
                        <a16:creationId xmlns:a16="http://schemas.microsoft.com/office/drawing/2014/main" xmlns="" id="{9DE98E2E-A7DC-411E-BA9F-56CBE6D38560}"/>
                      </a:ext>
                    </a:extLst>
                  </p:cNvPr>
                  <p:cNvSpPr/>
                  <p:nvPr/>
                </p:nvSpPr>
                <p:spPr>
                  <a:xfrm>
                    <a:off x="772" y="2418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49" name="组合 395453">
                  <a:extLst>
                    <a:ext uri="{FF2B5EF4-FFF2-40B4-BE49-F238E27FC236}">
                      <a16:creationId xmlns:a16="http://schemas.microsoft.com/office/drawing/2014/main" xmlns="" id="{03CD40CB-6E12-40CC-93E6-043D6B118F1D}"/>
                    </a:ext>
                  </a:extLst>
                </p:cNvPr>
                <p:cNvGrpSpPr/>
                <p:nvPr/>
              </p:nvGrpSpPr>
              <p:grpSpPr>
                <a:xfrm>
                  <a:off x="1174" y="2418"/>
                  <a:ext cx="406" cy="403"/>
                  <a:chOff x="1174" y="2418"/>
                  <a:chExt cx="406" cy="403"/>
                </a:xfrm>
              </p:grpSpPr>
              <p:sp>
                <p:nvSpPr>
                  <p:cNvPr id="286" name="矩形 395454">
                    <a:extLst>
                      <a:ext uri="{FF2B5EF4-FFF2-40B4-BE49-F238E27FC236}">
                        <a16:creationId xmlns:a16="http://schemas.microsoft.com/office/drawing/2014/main" xmlns="" id="{4FCC0A74-37A4-471F-82AD-A6792984ED00}"/>
                      </a:ext>
                    </a:extLst>
                  </p:cNvPr>
                  <p:cNvSpPr/>
                  <p:nvPr/>
                </p:nvSpPr>
                <p:spPr>
                  <a:xfrm>
                    <a:off x="1217" y="2418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87" name="矩形 395455">
                    <a:extLst>
                      <a:ext uri="{FF2B5EF4-FFF2-40B4-BE49-F238E27FC236}">
                        <a16:creationId xmlns:a16="http://schemas.microsoft.com/office/drawing/2014/main" xmlns="" id="{1CE4D8DE-08F4-4316-BDFF-20DB6F1FD6FA}"/>
                      </a:ext>
                    </a:extLst>
                  </p:cNvPr>
                  <p:cNvSpPr/>
                  <p:nvPr/>
                </p:nvSpPr>
                <p:spPr>
                  <a:xfrm>
                    <a:off x="1174" y="2418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0" name="组合 395456">
                  <a:extLst>
                    <a:ext uri="{FF2B5EF4-FFF2-40B4-BE49-F238E27FC236}">
                      <a16:creationId xmlns:a16="http://schemas.microsoft.com/office/drawing/2014/main" xmlns="" id="{081C93FE-6423-4023-B315-C4AD156F199A}"/>
                    </a:ext>
                  </a:extLst>
                </p:cNvPr>
                <p:cNvGrpSpPr/>
                <p:nvPr/>
              </p:nvGrpSpPr>
              <p:grpSpPr>
                <a:xfrm>
                  <a:off x="1580" y="2418"/>
                  <a:ext cx="408" cy="403"/>
                  <a:chOff x="1580" y="2418"/>
                  <a:chExt cx="408" cy="403"/>
                </a:xfrm>
              </p:grpSpPr>
              <p:sp>
                <p:nvSpPr>
                  <p:cNvPr id="284" name="矩形 395457">
                    <a:extLst>
                      <a:ext uri="{FF2B5EF4-FFF2-40B4-BE49-F238E27FC236}">
                        <a16:creationId xmlns:a16="http://schemas.microsoft.com/office/drawing/2014/main" xmlns="" id="{59381077-09C3-4D88-8FAE-0294E86ACE73}"/>
                      </a:ext>
                    </a:extLst>
                  </p:cNvPr>
                  <p:cNvSpPr/>
                  <p:nvPr/>
                </p:nvSpPr>
                <p:spPr>
                  <a:xfrm>
                    <a:off x="1623" y="2418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85" name="矩形 395458">
                    <a:extLst>
                      <a:ext uri="{FF2B5EF4-FFF2-40B4-BE49-F238E27FC236}">
                        <a16:creationId xmlns:a16="http://schemas.microsoft.com/office/drawing/2014/main" xmlns="" id="{7FAB8034-8522-4273-8C45-C20AF15E47EE}"/>
                      </a:ext>
                    </a:extLst>
                  </p:cNvPr>
                  <p:cNvSpPr/>
                  <p:nvPr/>
                </p:nvSpPr>
                <p:spPr>
                  <a:xfrm>
                    <a:off x="1580" y="2418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1" name="组合 395459">
                  <a:extLst>
                    <a:ext uri="{FF2B5EF4-FFF2-40B4-BE49-F238E27FC236}">
                      <a16:creationId xmlns:a16="http://schemas.microsoft.com/office/drawing/2014/main" xmlns="" id="{2E478B10-A106-45A8-B2C7-DEF052A61365}"/>
                    </a:ext>
                  </a:extLst>
                </p:cNvPr>
                <p:cNvGrpSpPr/>
                <p:nvPr/>
              </p:nvGrpSpPr>
              <p:grpSpPr>
                <a:xfrm>
                  <a:off x="1988" y="2418"/>
                  <a:ext cx="409" cy="403"/>
                  <a:chOff x="1988" y="2418"/>
                  <a:chExt cx="409" cy="403"/>
                </a:xfrm>
              </p:grpSpPr>
              <p:sp>
                <p:nvSpPr>
                  <p:cNvPr id="282" name="矩形 395460">
                    <a:extLst>
                      <a:ext uri="{FF2B5EF4-FFF2-40B4-BE49-F238E27FC236}">
                        <a16:creationId xmlns:a16="http://schemas.microsoft.com/office/drawing/2014/main" xmlns="" id="{E619A3C0-E499-4E41-A69F-CE560328ED54}"/>
                      </a:ext>
                    </a:extLst>
                  </p:cNvPr>
                  <p:cNvSpPr/>
                  <p:nvPr/>
                </p:nvSpPr>
                <p:spPr>
                  <a:xfrm>
                    <a:off x="2031" y="2418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83" name="矩形 395461">
                    <a:extLst>
                      <a:ext uri="{FF2B5EF4-FFF2-40B4-BE49-F238E27FC236}">
                        <a16:creationId xmlns:a16="http://schemas.microsoft.com/office/drawing/2014/main" xmlns="" id="{49C7BC18-E9A4-4FF7-9431-F6660D3CC803}"/>
                      </a:ext>
                    </a:extLst>
                  </p:cNvPr>
                  <p:cNvSpPr/>
                  <p:nvPr/>
                </p:nvSpPr>
                <p:spPr>
                  <a:xfrm>
                    <a:off x="1988" y="2418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2" name="组合 395462">
                  <a:extLst>
                    <a:ext uri="{FF2B5EF4-FFF2-40B4-BE49-F238E27FC236}">
                      <a16:creationId xmlns:a16="http://schemas.microsoft.com/office/drawing/2014/main" xmlns="" id="{38CE78B7-8BEF-4BE7-A129-03C1D78242A9}"/>
                    </a:ext>
                  </a:extLst>
                </p:cNvPr>
                <p:cNvGrpSpPr/>
                <p:nvPr/>
              </p:nvGrpSpPr>
              <p:grpSpPr>
                <a:xfrm>
                  <a:off x="2397" y="2418"/>
                  <a:ext cx="410" cy="403"/>
                  <a:chOff x="2397" y="2418"/>
                  <a:chExt cx="410" cy="403"/>
                </a:xfrm>
              </p:grpSpPr>
              <p:sp>
                <p:nvSpPr>
                  <p:cNvPr id="280" name="矩形 395463">
                    <a:extLst>
                      <a:ext uri="{FF2B5EF4-FFF2-40B4-BE49-F238E27FC236}">
                        <a16:creationId xmlns:a16="http://schemas.microsoft.com/office/drawing/2014/main" xmlns="" id="{E9778806-2AE5-4489-B312-1E99919DB964}"/>
                      </a:ext>
                    </a:extLst>
                  </p:cNvPr>
                  <p:cNvSpPr/>
                  <p:nvPr/>
                </p:nvSpPr>
                <p:spPr>
                  <a:xfrm>
                    <a:off x="2440" y="2418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81" name="矩形 395464">
                    <a:extLst>
                      <a:ext uri="{FF2B5EF4-FFF2-40B4-BE49-F238E27FC236}">
                        <a16:creationId xmlns:a16="http://schemas.microsoft.com/office/drawing/2014/main" xmlns="" id="{47441AAB-FEB5-4E62-8BEA-3EDA4502CA97}"/>
                      </a:ext>
                    </a:extLst>
                  </p:cNvPr>
                  <p:cNvSpPr/>
                  <p:nvPr/>
                </p:nvSpPr>
                <p:spPr>
                  <a:xfrm>
                    <a:off x="2397" y="2418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3" name="组合 395465">
                  <a:extLst>
                    <a:ext uri="{FF2B5EF4-FFF2-40B4-BE49-F238E27FC236}">
                      <a16:creationId xmlns:a16="http://schemas.microsoft.com/office/drawing/2014/main" xmlns="" id="{1AFE1E7C-2380-4105-92B9-DDD1AE2C9A00}"/>
                    </a:ext>
                  </a:extLst>
                </p:cNvPr>
                <p:cNvGrpSpPr/>
                <p:nvPr/>
              </p:nvGrpSpPr>
              <p:grpSpPr>
                <a:xfrm>
                  <a:off x="2807" y="2418"/>
                  <a:ext cx="401" cy="403"/>
                  <a:chOff x="2807" y="2418"/>
                  <a:chExt cx="401" cy="403"/>
                </a:xfrm>
              </p:grpSpPr>
              <p:sp>
                <p:nvSpPr>
                  <p:cNvPr id="278" name="矩形 395466">
                    <a:extLst>
                      <a:ext uri="{FF2B5EF4-FFF2-40B4-BE49-F238E27FC236}">
                        <a16:creationId xmlns:a16="http://schemas.microsoft.com/office/drawing/2014/main" xmlns="" id="{5305D994-68B8-40E8-AF56-F437929122F6}"/>
                      </a:ext>
                    </a:extLst>
                  </p:cNvPr>
                  <p:cNvSpPr/>
                  <p:nvPr/>
                </p:nvSpPr>
                <p:spPr>
                  <a:xfrm>
                    <a:off x="2850" y="2418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79" name="矩形 395467">
                    <a:extLst>
                      <a:ext uri="{FF2B5EF4-FFF2-40B4-BE49-F238E27FC236}">
                        <a16:creationId xmlns:a16="http://schemas.microsoft.com/office/drawing/2014/main" xmlns="" id="{00660CBF-9D30-4533-AF98-D6F7EEA4B90A}"/>
                      </a:ext>
                    </a:extLst>
                  </p:cNvPr>
                  <p:cNvSpPr/>
                  <p:nvPr/>
                </p:nvSpPr>
                <p:spPr>
                  <a:xfrm>
                    <a:off x="2807" y="2418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4" name="组合 395468">
                  <a:extLst>
                    <a:ext uri="{FF2B5EF4-FFF2-40B4-BE49-F238E27FC236}">
                      <a16:creationId xmlns:a16="http://schemas.microsoft.com/office/drawing/2014/main" xmlns="" id="{FA8506AF-FCD3-4EAC-AB9B-8FAF5FE53D11}"/>
                    </a:ext>
                  </a:extLst>
                </p:cNvPr>
                <p:cNvGrpSpPr/>
                <p:nvPr/>
              </p:nvGrpSpPr>
              <p:grpSpPr>
                <a:xfrm>
                  <a:off x="0" y="2821"/>
                  <a:ext cx="378" cy="403"/>
                  <a:chOff x="0" y="2821"/>
                  <a:chExt cx="378" cy="403"/>
                </a:xfrm>
              </p:grpSpPr>
              <p:sp>
                <p:nvSpPr>
                  <p:cNvPr id="276" name="矩形 395469">
                    <a:extLst>
                      <a:ext uri="{FF2B5EF4-FFF2-40B4-BE49-F238E27FC236}">
                        <a16:creationId xmlns:a16="http://schemas.microsoft.com/office/drawing/2014/main" xmlns="" id="{2687EB20-A985-477D-95FA-071C29522C12}"/>
                      </a:ext>
                    </a:extLst>
                  </p:cNvPr>
                  <p:cNvSpPr/>
                  <p:nvPr/>
                </p:nvSpPr>
                <p:spPr>
                  <a:xfrm>
                    <a:off x="43" y="2821"/>
                    <a:ext cx="29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77" name="矩形 395470">
                    <a:extLst>
                      <a:ext uri="{FF2B5EF4-FFF2-40B4-BE49-F238E27FC236}">
                        <a16:creationId xmlns:a16="http://schemas.microsoft.com/office/drawing/2014/main" xmlns="" id="{7256BD78-D707-4BE2-AC52-1ACF47A197B7}"/>
                      </a:ext>
                    </a:extLst>
                  </p:cNvPr>
                  <p:cNvSpPr/>
                  <p:nvPr/>
                </p:nvSpPr>
                <p:spPr>
                  <a:xfrm>
                    <a:off x="0" y="2821"/>
                    <a:ext cx="37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5" name="组合 395471">
                  <a:extLst>
                    <a:ext uri="{FF2B5EF4-FFF2-40B4-BE49-F238E27FC236}">
                      <a16:creationId xmlns:a16="http://schemas.microsoft.com/office/drawing/2014/main" xmlns="" id="{6623DC8A-44AE-45BB-8B83-8BCF8E0FBB5A}"/>
                    </a:ext>
                  </a:extLst>
                </p:cNvPr>
                <p:cNvGrpSpPr/>
                <p:nvPr/>
              </p:nvGrpSpPr>
              <p:grpSpPr>
                <a:xfrm>
                  <a:off x="378" y="2821"/>
                  <a:ext cx="394" cy="403"/>
                  <a:chOff x="378" y="2821"/>
                  <a:chExt cx="394" cy="403"/>
                </a:xfrm>
              </p:grpSpPr>
              <p:sp>
                <p:nvSpPr>
                  <p:cNvPr id="274" name="矩形 395472">
                    <a:extLst>
                      <a:ext uri="{FF2B5EF4-FFF2-40B4-BE49-F238E27FC236}">
                        <a16:creationId xmlns:a16="http://schemas.microsoft.com/office/drawing/2014/main" xmlns="" id="{DC7BE4E0-E55B-463E-88D8-756D43141165}"/>
                      </a:ext>
                    </a:extLst>
                  </p:cNvPr>
                  <p:cNvSpPr/>
                  <p:nvPr/>
                </p:nvSpPr>
                <p:spPr>
                  <a:xfrm>
                    <a:off x="421" y="2821"/>
                    <a:ext cx="308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75" name="矩形 395473">
                    <a:extLst>
                      <a:ext uri="{FF2B5EF4-FFF2-40B4-BE49-F238E27FC236}">
                        <a16:creationId xmlns:a16="http://schemas.microsoft.com/office/drawing/2014/main" xmlns="" id="{3A9812BA-0D54-48B6-9064-F7D9F3A3C3F0}"/>
                      </a:ext>
                    </a:extLst>
                  </p:cNvPr>
                  <p:cNvSpPr/>
                  <p:nvPr/>
                </p:nvSpPr>
                <p:spPr>
                  <a:xfrm>
                    <a:off x="378" y="2821"/>
                    <a:ext cx="394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6" name="组合 395474">
                  <a:extLst>
                    <a:ext uri="{FF2B5EF4-FFF2-40B4-BE49-F238E27FC236}">
                      <a16:creationId xmlns:a16="http://schemas.microsoft.com/office/drawing/2014/main" xmlns="" id="{FB65C47B-18E6-4D32-AFF7-425ED1C95173}"/>
                    </a:ext>
                  </a:extLst>
                </p:cNvPr>
                <p:cNvGrpSpPr/>
                <p:nvPr/>
              </p:nvGrpSpPr>
              <p:grpSpPr>
                <a:xfrm>
                  <a:off x="772" y="2821"/>
                  <a:ext cx="402" cy="403"/>
                  <a:chOff x="772" y="2821"/>
                  <a:chExt cx="402" cy="403"/>
                </a:xfrm>
              </p:grpSpPr>
              <p:sp>
                <p:nvSpPr>
                  <p:cNvPr id="272" name="矩形 395475">
                    <a:extLst>
                      <a:ext uri="{FF2B5EF4-FFF2-40B4-BE49-F238E27FC236}">
                        <a16:creationId xmlns:a16="http://schemas.microsoft.com/office/drawing/2014/main" xmlns="" id="{58B77F93-7C3F-40C6-AAF0-E3AE5EF87662}"/>
                      </a:ext>
                    </a:extLst>
                  </p:cNvPr>
                  <p:cNvSpPr/>
                  <p:nvPr/>
                </p:nvSpPr>
                <p:spPr>
                  <a:xfrm>
                    <a:off x="815" y="2821"/>
                    <a:ext cx="316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73" name="矩形 395476">
                    <a:extLst>
                      <a:ext uri="{FF2B5EF4-FFF2-40B4-BE49-F238E27FC236}">
                        <a16:creationId xmlns:a16="http://schemas.microsoft.com/office/drawing/2014/main" xmlns="" id="{1E3F95B6-C203-43B1-9525-CB3BA5DD0D8B}"/>
                      </a:ext>
                    </a:extLst>
                  </p:cNvPr>
                  <p:cNvSpPr/>
                  <p:nvPr/>
                </p:nvSpPr>
                <p:spPr>
                  <a:xfrm>
                    <a:off x="772" y="2821"/>
                    <a:ext cx="402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7" name="组合 395477">
                  <a:extLst>
                    <a:ext uri="{FF2B5EF4-FFF2-40B4-BE49-F238E27FC236}">
                      <a16:creationId xmlns:a16="http://schemas.microsoft.com/office/drawing/2014/main" xmlns="" id="{84C7F6AB-D197-47E4-80E1-7900A49F36ED}"/>
                    </a:ext>
                  </a:extLst>
                </p:cNvPr>
                <p:cNvGrpSpPr/>
                <p:nvPr/>
              </p:nvGrpSpPr>
              <p:grpSpPr>
                <a:xfrm>
                  <a:off x="1174" y="2821"/>
                  <a:ext cx="406" cy="403"/>
                  <a:chOff x="1174" y="2821"/>
                  <a:chExt cx="406" cy="403"/>
                </a:xfrm>
              </p:grpSpPr>
              <p:sp>
                <p:nvSpPr>
                  <p:cNvPr id="270" name="矩形 395478">
                    <a:extLst>
                      <a:ext uri="{FF2B5EF4-FFF2-40B4-BE49-F238E27FC236}">
                        <a16:creationId xmlns:a16="http://schemas.microsoft.com/office/drawing/2014/main" xmlns="" id="{0AF97448-4F9A-4F0B-A19A-8AB56FC26DAA}"/>
                      </a:ext>
                    </a:extLst>
                  </p:cNvPr>
                  <p:cNvSpPr/>
                  <p:nvPr/>
                </p:nvSpPr>
                <p:spPr>
                  <a:xfrm>
                    <a:off x="1217" y="2821"/>
                    <a:ext cx="320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71" name="矩形 395479">
                    <a:extLst>
                      <a:ext uri="{FF2B5EF4-FFF2-40B4-BE49-F238E27FC236}">
                        <a16:creationId xmlns:a16="http://schemas.microsoft.com/office/drawing/2014/main" xmlns="" id="{92918A65-3A5C-44C1-8006-533565A2C50B}"/>
                      </a:ext>
                    </a:extLst>
                  </p:cNvPr>
                  <p:cNvSpPr/>
                  <p:nvPr/>
                </p:nvSpPr>
                <p:spPr>
                  <a:xfrm>
                    <a:off x="1174" y="2821"/>
                    <a:ext cx="406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8" name="组合 395480">
                  <a:extLst>
                    <a:ext uri="{FF2B5EF4-FFF2-40B4-BE49-F238E27FC236}">
                      <a16:creationId xmlns:a16="http://schemas.microsoft.com/office/drawing/2014/main" xmlns="" id="{C75EE93C-4C56-4052-BD2E-FD63B8C6F2DF}"/>
                    </a:ext>
                  </a:extLst>
                </p:cNvPr>
                <p:cNvGrpSpPr/>
                <p:nvPr/>
              </p:nvGrpSpPr>
              <p:grpSpPr>
                <a:xfrm>
                  <a:off x="1580" y="2821"/>
                  <a:ext cx="408" cy="403"/>
                  <a:chOff x="1580" y="2821"/>
                  <a:chExt cx="408" cy="403"/>
                </a:xfrm>
              </p:grpSpPr>
              <p:sp>
                <p:nvSpPr>
                  <p:cNvPr id="268" name="矩形 395481">
                    <a:extLst>
                      <a:ext uri="{FF2B5EF4-FFF2-40B4-BE49-F238E27FC236}">
                        <a16:creationId xmlns:a16="http://schemas.microsoft.com/office/drawing/2014/main" xmlns="" id="{E635D69F-0E9D-4313-B8FF-211006AC5C4F}"/>
                      </a:ext>
                    </a:extLst>
                  </p:cNvPr>
                  <p:cNvSpPr/>
                  <p:nvPr/>
                </p:nvSpPr>
                <p:spPr>
                  <a:xfrm>
                    <a:off x="1623" y="2821"/>
                    <a:ext cx="322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69" name="矩形 395482">
                    <a:extLst>
                      <a:ext uri="{FF2B5EF4-FFF2-40B4-BE49-F238E27FC236}">
                        <a16:creationId xmlns:a16="http://schemas.microsoft.com/office/drawing/2014/main" xmlns="" id="{106FD857-7271-4851-9013-34B6AE8AC78F}"/>
                      </a:ext>
                    </a:extLst>
                  </p:cNvPr>
                  <p:cNvSpPr/>
                  <p:nvPr/>
                </p:nvSpPr>
                <p:spPr>
                  <a:xfrm>
                    <a:off x="1580" y="2821"/>
                    <a:ext cx="408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59" name="组合 395483">
                  <a:extLst>
                    <a:ext uri="{FF2B5EF4-FFF2-40B4-BE49-F238E27FC236}">
                      <a16:creationId xmlns:a16="http://schemas.microsoft.com/office/drawing/2014/main" xmlns="" id="{46A35AE2-5F18-4B4A-9DD3-924BDD4B65A8}"/>
                    </a:ext>
                  </a:extLst>
                </p:cNvPr>
                <p:cNvGrpSpPr/>
                <p:nvPr/>
              </p:nvGrpSpPr>
              <p:grpSpPr>
                <a:xfrm>
                  <a:off x="1988" y="2821"/>
                  <a:ext cx="409" cy="403"/>
                  <a:chOff x="1988" y="2821"/>
                  <a:chExt cx="409" cy="403"/>
                </a:xfrm>
              </p:grpSpPr>
              <p:sp>
                <p:nvSpPr>
                  <p:cNvPr id="266" name="矩形 395484">
                    <a:extLst>
                      <a:ext uri="{FF2B5EF4-FFF2-40B4-BE49-F238E27FC236}">
                        <a16:creationId xmlns:a16="http://schemas.microsoft.com/office/drawing/2014/main" xmlns="" id="{E826B822-6820-423C-92B5-5837EE23F86F}"/>
                      </a:ext>
                    </a:extLst>
                  </p:cNvPr>
                  <p:cNvSpPr/>
                  <p:nvPr/>
                </p:nvSpPr>
                <p:spPr>
                  <a:xfrm>
                    <a:off x="2031" y="2821"/>
                    <a:ext cx="323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67" name="矩形 395485">
                    <a:extLst>
                      <a:ext uri="{FF2B5EF4-FFF2-40B4-BE49-F238E27FC236}">
                        <a16:creationId xmlns:a16="http://schemas.microsoft.com/office/drawing/2014/main" xmlns="" id="{0E482D57-E975-491F-8591-E1AFB71E782C}"/>
                      </a:ext>
                    </a:extLst>
                  </p:cNvPr>
                  <p:cNvSpPr/>
                  <p:nvPr/>
                </p:nvSpPr>
                <p:spPr>
                  <a:xfrm>
                    <a:off x="1988" y="2821"/>
                    <a:ext cx="409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60" name="组合 395486">
                  <a:extLst>
                    <a:ext uri="{FF2B5EF4-FFF2-40B4-BE49-F238E27FC236}">
                      <a16:creationId xmlns:a16="http://schemas.microsoft.com/office/drawing/2014/main" xmlns="" id="{2BD76960-54F2-42AB-BE1F-F587CA4BE1D6}"/>
                    </a:ext>
                  </a:extLst>
                </p:cNvPr>
                <p:cNvGrpSpPr/>
                <p:nvPr/>
              </p:nvGrpSpPr>
              <p:grpSpPr>
                <a:xfrm>
                  <a:off x="2397" y="2821"/>
                  <a:ext cx="410" cy="403"/>
                  <a:chOff x="2397" y="2821"/>
                  <a:chExt cx="410" cy="403"/>
                </a:xfrm>
              </p:grpSpPr>
              <p:sp>
                <p:nvSpPr>
                  <p:cNvPr id="264" name="矩形 395487">
                    <a:extLst>
                      <a:ext uri="{FF2B5EF4-FFF2-40B4-BE49-F238E27FC236}">
                        <a16:creationId xmlns:a16="http://schemas.microsoft.com/office/drawing/2014/main" xmlns="" id="{E2E91A6C-30C4-419F-9D45-D0D160940A36}"/>
                      </a:ext>
                    </a:extLst>
                  </p:cNvPr>
                  <p:cNvSpPr/>
                  <p:nvPr/>
                </p:nvSpPr>
                <p:spPr>
                  <a:xfrm>
                    <a:off x="2440" y="2821"/>
                    <a:ext cx="324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65" name="矩形 395488">
                    <a:extLst>
                      <a:ext uri="{FF2B5EF4-FFF2-40B4-BE49-F238E27FC236}">
                        <a16:creationId xmlns:a16="http://schemas.microsoft.com/office/drawing/2014/main" xmlns="" id="{2744B55E-5729-46A0-938B-DDD126863F8C}"/>
                      </a:ext>
                    </a:extLst>
                  </p:cNvPr>
                  <p:cNvSpPr/>
                  <p:nvPr/>
                </p:nvSpPr>
                <p:spPr>
                  <a:xfrm>
                    <a:off x="2397" y="2821"/>
                    <a:ext cx="410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  <p:grpSp>
              <p:nvGrpSpPr>
                <p:cNvPr id="261" name="组合 395489">
                  <a:extLst>
                    <a:ext uri="{FF2B5EF4-FFF2-40B4-BE49-F238E27FC236}">
                      <a16:creationId xmlns:a16="http://schemas.microsoft.com/office/drawing/2014/main" xmlns="" id="{8E5E5F63-0EDD-432C-B556-EB6771B72E3D}"/>
                    </a:ext>
                  </a:extLst>
                </p:cNvPr>
                <p:cNvGrpSpPr/>
                <p:nvPr/>
              </p:nvGrpSpPr>
              <p:grpSpPr>
                <a:xfrm>
                  <a:off x="2807" y="2821"/>
                  <a:ext cx="401" cy="403"/>
                  <a:chOff x="2807" y="2821"/>
                  <a:chExt cx="401" cy="403"/>
                </a:xfrm>
              </p:grpSpPr>
              <p:sp>
                <p:nvSpPr>
                  <p:cNvPr id="262" name="矩形 395490">
                    <a:extLst>
                      <a:ext uri="{FF2B5EF4-FFF2-40B4-BE49-F238E27FC236}">
                        <a16:creationId xmlns:a16="http://schemas.microsoft.com/office/drawing/2014/main" xmlns="" id="{4C7BE2FE-56BA-4BE2-8963-D67004FBDAF1}"/>
                      </a:ext>
                    </a:extLst>
                  </p:cNvPr>
                  <p:cNvSpPr/>
                  <p:nvPr/>
                </p:nvSpPr>
                <p:spPr>
                  <a:xfrm>
                    <a:off x="2850" y="2821"/>
                    <a:ext cx="315" cy="403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 anchor="t"/>
                  <a:lstStyle/>
                  <a:p>
                    <a:pPr algn="just"/>
                    <a:r>
                      <a:rPr lang="zh-CN" altLang="en-US" sz="1200" dirty="0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 </a:t>
                    </a:r>
                    <a:endParaRPr lang="zh-CN" altLang="en-US" sz="1200" dirty="0"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  <a:p>
                    <a:pPr algn="just" eaLnBrk="0" hangingPunct="0"/>
                    <a:endParaRPr lang="zh-CN" altLang="en-US" dirty="0"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263" name="矩形 395491">
                    <a:extLst>
                      <a:ext uri="{FF2B5EF4-FFF2-40B4-BE49-F238E27FC236}">
                        <a16:creationId xmlns:a16="http://schemas.microsoft.com/office/drawing/2014/main" xmlns="" id="{D40EA54B-33ED-4857-AD11-41675391ACF1}"/>
                      </a:ext>
                    </a:extLst>
                  </p:cNvPr>
                  <p:cNvSpPr/>
                  <p:nvPr/>
                </p:nvSpPr>
                <p:spPr>
                  <a:xfrm>
                    <a:off x="2807" y="2821"/>
                    <a:ext cx="401" cy="403"/>
                  </a:xfrm>
                  <a:prstGeom prst="rect">
                    <a:avLst/>
                  </a:prstGeom>
                  <a:noFill/>
                  <a:ln w="7" cap="flat" cmpd="sng">
                    <a:solidFill>
                      <a:srgbClr val="A0A0A0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anchor="t"/>
                  <a:lstStyle/>
                  <a:p>
                    <a:endParaRPr lang="zh-CN" altLang="en-US" dirty="0">
                      <a:latin typeface="Arial" panose="020B0604020202020204" pitchFamily="34" charset="0"/>
                      <a:ea typeface="黑体" panose="02010609060101010101" pitchFamily="49" charset="-122"/>
                    </a:endParaRPr>
                  </a:p>
                </p:txBody>
              </p:sp>
            </p:grpSp>
          </p:grpSp>
          <p:sp>
            <p:nvSpPr>
              <p:cNvPr id="197" name="矩形 395492">
                <a:extLst>
                  <a:ext uri="{FF2B5EF4-FFF2-40B4-BE49-F238E27FC236}">
                    <a16:creationId xmlns:a16="http://schemas.microsoft.com/office/drawing/2014/main" xmlns="" id="{4FCCCBEE-58E1-4F11-A3FD-57C2F9FA4FB2}"/>
                  </a:ext>
                </a:extLst>
              </p:cNvPr>
              <p:cNvSpPr/>
              <p:nvPr/>
            </p:nvSpPr>
            <p:spPr>
              <a:xfrm>
                <a:off x="-3" y="-3"/>
                <a:ext cx="3214" cy="3230"/>
              </a:xfrm>
              <a:prstGeom prst="rect">
                <a:avLst/>
              </a:prstGeom>
              <a:noFill/>
              <a:ln w="9525" cap="flat" cmpd="sng">
                <a:solidFill>
                  <a:srgbClr val="A0A0A0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anchor="t"/>
              <a:lstStyle/>
              <a:p>
                <a:endParaRPr lang="zh-CN" altLang="en-US" dirty="0"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928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30F00B6E-384C-4DA1-BFBC-BF38DE18C9FE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6EE704A1-3C0E-4800-BACC-48DF5187216C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4CCE03B6-21C6-4161-B3AB-2479EAAA6C57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275D99DF-C110-4A0E-84C1-2495A4470605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366DE45A-7AEA-4C31-997D-DAD56A0D8F50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D21CEF28-4485-4859-BDB0-EEB8126CA4BD}"/>
              </a:ext>
            </a:extLst>
          </p:cNvPr>
          <p:cNvGrpSpPr/>
          <p:nvPr/>
        </p:nvGrpSpPr>
        <p:grpSpPr>
          <a:xfrm>
            <a:off x="1962783" y="1660852"/>
            <a:ext cx="3776995" cy="791052"/>
            <a:chOff x="824071" y="1564267"/>
            <a:chExt cx="3776995" cy="791052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xmlns="" id="{0B4F4607-BA10-413B-A54C-1443E6237DB1}"/>
                </a:ext>
              </a:extLst>
            </p:cNvPr>
            <p:cNvSpPr/>
            <p:nvPr/>
          </p:nvSpPr>
          <p:spPr>
            <a:xfrm>
              <a:off x="824071" y="1740416"/>
              <a:ext cx="377699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72F006AD-BFB7-42B5-B0D4-412BEC06D2E1}"/>
                </a:ext>
              </a:extLst>
            </p:cNvPr>
            <p:cNvSpPr/>
            <p:nvPr/>
          </p:nvSpPr>
          <p:spPr>
            <a:xfrm>
              <a:off x="1701522" y="1828091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altLang="zh-CN" sz="2800" dirty="0">
                  <a:solidFill>
                    <a:schemeClr val="bg1"/>
                  </a:solidFill>
                  <a:latin typeface="+mj-lt"/>
                  <a:ea typeface="+mj-ea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系数的特点</a:t>
              </a:r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xmlns="" id="{31988627-E40B-4CD0-BD8A-9013A485C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D6D4EA04-3B91-41C7-829E-A43BAC3E3AE7}"/>
              </a:ext>
            </a:extLst>
          </p:cNvPr>
          <p:cNvGrpSpPr/>
          <p:nvPr/>
        </p:nvGrpSpPr>
        <p:grpSpPr>
          <a:xfrm>
            <a:off x="863016" y="2776628"/>
            <a:ext cx="3318781" cy="3637587"/>
            <a:chOff x="1419126" y="2735782"/>
            <a:chExt cx="3318781" cy="363758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xmlns="" id="{67E8339F-0EB2-4197-BBE8-56744893BE71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xmlns="" id="{3C6C1486-1E9B-4AA6-97FC-6BA5EF4E8A65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xmlns="" id="{D5E3A5BE-F89F-4613-A67C-9699458C44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16F2BC09-FFD2-4035-9F61-05CE6B75885F}"/>
                </a:ext>
              </a:extLst>
            </p:cNvPr>
            <p:cNvSpPr/>
            <p:nvPr/>
          </p:nvSpPr>
          <p:spPr>
            <a:xfrm>
              <a:off x="1659679" y="3344771"/>
              <a:ext cx="2897453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直流分量和低频系数值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较大，代表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了图像的大部分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能量，对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它们做修改会影响图像的视觉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效果；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76486CE8-0BA1-4C78-B805-5113ED2B959B}"/>
              </a:ext>
            </a:extLst>
          </p:cNvPr>
          <p:cNvGrpSpPr/>
          <p:nvPr/>
        </p:nvGrpSpPr>
        <p:grpSpPr>
          <a:xfrm>
            <a:off x="4455659" y="2801287"/>
            <a:ext cx="3318781" cy="3637587"/>
            <a:chOff x="1419126" y="2735782"/>
            <a:chExt cx="3318781" cy="3637587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6A8E8987-2E7B-4D5B-84A4-B1CF6A1BC23E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xmlns="" id="{195D1878-2601-4655-916C-FF9D3F6257C0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xmlns="" id="{359CFE60-9E6D-4209-8E0C-2B258660E4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1B98D3AF-4705-4A53-8D3F-2C75AAA9845B}"/>
                </a:ext>
              </a:extLst>
            </p:cNvPr>
            <p:cNvSpPr/>
            <p:nvPr/>
          </p:nvSpPr>
          <p:spPr>
            <a:xfrm>
              <a:off x="1803997" y="3787954"/>
              <a:ext cx="2549039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高频系数值很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小，去掉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它们基本不引起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察觉；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11C70438-ADFE-46F1-8AB5-AB67292AF6F0}"/>
              </a:ext>
            </a:extLst>
          </p:cNvPr>
          <p:cNvGrpSpPr/>
          <p:nvPr/>
        </p:nvGrpSpPr>
        <p:grpSpPr>
          <a:xfrm>
            <a:off x="8048302" y="2776628"/>
            <a:ext cx="3318781" cy="3637587"/>
            <a:chOff x="1419126" y="2735782"/>
            <a:chExt cx="3318781" cy="3637587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8953081-9263-4257-B67A-A979E6D30D96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xmlns="" id="{5CC87FDA-3892-494E-B878-0E5C8E16BD96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6" name="图片 25">
                <a:extLst>
                  <a:ext uri="{FF2B5EF4-FFF2-40B4-BE49-F238E27FC236}">
                    <a16:creationId xmlns:a16="http://schemas.microsoft.com/office/drawing/2014/main" xmlns="" id="{8FE94898-A89E-4035-9178-143209FD28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6FED1DB2-B38F-4594-B591-F56372A23E91}"/>
                </a:ext>
              </a:extLst>
            </p:cNvPr>
            <p:cNvSpPr/>
            <p:nvPr/>
          </p:nvSpPr>
          <p:spPr>
            <a:xfrm>
              <a:off x="1841928" y="3622324"/>
              <a:ext cx="246764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最好的水印嵌入区域就是在中频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部分。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591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EF35DBF8-80D6-4829-96DF-7E8A229461E3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BDD42218-393F-4FDA-97BD-6CC4EADC3D2D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7D483423-6CDA-4C98-8BDC-38AB55B52418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40818F61-DA59-4367-83A3-E19861A4BD07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445C21ED-7DC4-47A9-BE21-3B8E77205CE1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7B91C08-4879-415A-9E1B-92C7DF1D6D0A}"/>
              </a:ext>
            </a:extLst>
          </p:cNvPr>
          <p:cNvGrpSpPr/>
          <p:nvPr/>
        </p:nvGrpSpPr>
        <p:grpSpPr>
          <a:xfrm>
            <a:off x="1326360" y="1893917"/>
            <a:ext cx="9769591" cy="1083846"/>
            <a:chOff x="2000764" y="3317605"/>
            <a:chExt cx="9769591" cy="1083846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xmlns="" id="{1D456DAF-AC3A-437B-8D3B-B6D3E5E074DD}"/>
                </a:ext>
              </a:extLst>
            </p:cNvPr>
            <p:cNvSpPr/>
            <p:nvPr/>
          </p:nvSpPr>
          <p:spPr>
            <a:xfrm>
              <a:off x="2000764" y="3317605"/>
              <a:ext cx="9539279" cy="1083846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EAD9096A-DE33-4D63-8082-975ED1565F20}"/>
                </a:ext>
              </a:extLst>
            </p:cNvPr>
            <p:cNvSpPr/>
            <p:nvPr/>
          </p:nvSpPr>
          <p:spPr>
            <a:xfrm>
              <a:off x="2000764" y="3352330"/>
              <a:ext cx="9769591" cy="9471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        大部分算法的核心是在中频区域选择多个三元组（</a:t>
              </a:r>
              <a:r>
                <a:rPr lang="en-US" altLang="zh-CN" sz="2400" dirty="0">
                  <a:latin typeface="+mj-lt"/>
                </a:rPr>
                <a:t>A1</a:t>
              </a:r>
              <a:r>
                <a:rPr lang="zh-CN" altLang="en-US" sz="2400" dirty="0">
                  <a:latin typeface="+mj-lt"/>
                </a:rPr>
                <a:t>，</a:t>
              </a:r>
              <a:r>
                <a:rPr lang="en-US" altLang="zh-CN" sz="2400" dirty="0">
                  <a:latin typeface="+mj-lt"/>
                </a:rPr>
                <a:t>A2</a:t>
              </a:r>
              <a:r>
                <a:rPr lang="zh-CN" altLang="en-US" sz="2400" dirty="0">
                  <a:latin typeface="+mj-lt"/>
                </a:rPr>
                <a:t>，</a:t>
              </a:r>
              <a:r>
                <a:rPr lang="en-US" altLang="zh-CN" sz="2400" dirty="0">
                  <a:latin typeface="+mj-lt"/>
                </a:rPr>
                <a:t>A3</a:t>
              </a:r>
              <a:r>
                <a:rPr lang="zh-CN" altLang="en-US" sz="2400" dirty="0">
                  <a:latin typeface="+mj-lt"/>
                </a:rPr>
                <a:t>）每个三元组嵌入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>
                  <a:latin typeface="+mj-lt"/>
                </a:rPr>
                <a:t>比特。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F77DB9C6-B95A-4AEF-82C1-AB809D7EDBFE}"/>
              </a:ext>
            </a:extLst>
          </p:cNvPr>
          <p:cNvGrpSpPr/>
          <p:nvPr/>
        </p:nvGrpSpPr>
        <p:grpSpPr>
          <a:xfrm>
            <a:off x="1326360" y="3304918"/>
            <a:ext cx="9539279" cy="895350"/>
            <a:chOff x="2000764" y="3317605"/>
            <a:chExt cx="9539279" cy="895350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xmlns="" id="{0386D208-17EF-4F29-9A72-C9F869E6579B}"/>
                </a:ext>
              </a:extLst>
            </p:cNvPr>
            <p:cNvSpPr/>
            <p:nvPr/>
          </p:nvSpPr>
          <p:spPr>
            <a:xfrm>
              <a:off x="2000764" y="3317605"/>
              <a:ext cx="9539279" cy="895350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D3982378-9113-4C24-BDC3-F44B099808F2}"/>
                </a:ext>
              </a:extLst>
            </p:cNvPr>
            <p:cNvSpPr/>
            <p:nvPr/>
          </p:nvSpPr>
          <p:spPr>
            <a:xfrm>
              <a:off x="2585973" y="3419612"/>
              <a:ext cx="6927631" cy="587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通过调整三元组数据的相对大小来实现水印嵌入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0DD73881-4AE5-4DAA-A90B-2DF339847599}"/>
              </a:ext>
            </a:extLst>
          </p:cNvPr>
          <p:cNvGrpSpPr/>
          <p:nvPr/>
        </p:nvGrpSpPr>
        <p:grpSpPr>
          <a:xfrm>
            <a:off x="1326360" y="4527423"/>
            <a:ext cx="9539279" cy="1467147"/>
            <a:chOff x="2000764" y="3373913"/>
            <a:chExt cx="9539279" cy="1467147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xmlns="" id="{795D1165-2E92-4B5E-8148-0EE1494B8C4B}"/>
                </a:ext>
              </a:extLst>
            </p:cNvPr>
            <p:cNvSpPr/>
            <p:nvPr/>
          </p:nvSpPr>
          <p:spPr>
            <a:xfrm>
              <a:off x="2000764" y="3373913"/>
              <a:ext cx="9539279" cy="1467147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xmlns="" id="{F7468681-FD01-40E7-A623-04DB4E8949CF}"/>
                </a:ext>
              </a:extLst>
            </p:cNvPr>
            <p:cNvSpPr/>
            <p:nvPr/>
          </p:nvSpPr>
          <p:spPr>
            <a:xfrm>
              <a:off x="2637187" y="3431693"/>
              <a:ext cx="6927631" cy="13903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特点：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zh-CN" altLang="en-US" sz="2400" dirty="0">
                  <a:latin typeface="+mj-lt"/>
                </a:rPr>
                <a:t>中频系数值比较接近，修改对图像影响不大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zh-CN" altLang="en-US" sz="2400" dirty="0">
                  <a:latin typeface="+mj-lt"/>
                </a:rPr>
                <a:t>不需原始图像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702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4A815D1B-CABD-44A7-83A5-F3F51F1A8C3B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133FF962-4E77-44CA-A64A-E6C1D8C09249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0B18DCEA-AF9C-44B8-AE67-EFF147A14B47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CA459DC2-1D1B-4685-A15C-40B5DC7E7F4A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5B7DB40B-5E45-43FB-98FB-F26E483DF70D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6CF15449-75D3-4014-94B0-039CE92B3C9A}"/>
              </a:ext>
            </a:extLst>
          </p:cNvPr>
          <p:cNvGrpSpPr/>
          <p:nvPr/>
        </p:nvGrpSpPr>
        <p:grpSpPr>
          <a:xfrm>
            <a:off x="1761970" y="3188825"/>
            <a:ext cx="8182130" cy="1871643"/>
            <a:chOff x="1076853" y="5080315"/>
            <a:chExt cx="5054600" cy="3041644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xmlns="" id="{C8E75548-9F4B-4541-B086-CA7FC347783E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xmlns="" id="{81B4908F-698C-4624-8F23-6405B44FB786}"/>
                </a:ext>
              </a:extLst>
            </p:cNvPr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AFDAEC2A-F829-4DA0-A54E-00EC19149695}"/>
              </a:ext>
            </a:extLst>
          </p:cNvPr>
          <p:cNvSpPr/>
          <p:nvPr/>
        </p:nvSpPr>
        <p:spPr>
          <a:xfrm>
            <a:off x="1962783" y="3475220"/>
            <a:ext cx="7910679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j-lt"/>
              </a:rPr>
              <a:t>        水印信息被分成 </a:t>
            </a:r>
            <a:r>
              <a:rPr lang="en-US" altLang="zh-CN" sz="2400" dirty="0">
                <a:latin typeface="+mj-lt"/>
              </a:rPr>
              <a:t>n </a:t>
            </a:r>
            <a:r>
              <a:rPr lang="zh-CN" altLang="en-US" sz="2400" dirty="0">
                <a:latin typeface="+mj-lt"/>
              </a:rPr>
              <a:t>部分，每一部分之间没有任何包含关系，然后将分存后的水印信息嵌入到作品中，只有获得其中 </a:t>
            </a:r>
            <a:r>
              <a:rPr lang="en-US" altLang="zh-CN" sz="2400" dirty="0">
                <a:latin typeface="+mj-lt"/>
              </a:rPr>
              <a:t>t (</a:t>
            </a:r>
            <a:r>
              <a:rPr lang="en-US" altLang="zh-CN" sz="2400" dirty="0" err="1">
                <a:latin typeface="+mj-lt"/>
              </a:rPr>
              <a:t>t≤n</a:t>
            </a:r>
            <a:r>
              <a:rPr lang="en-US" altLang="zh-CN" sz="2400" dirty="0">
                <a:latin typeface="+mj-lt"/>
              </a:rPr>
              <a:t>) </a:t>
            </a:r>
            <a:r>
              <a:rPr lang="zh-CN" altLang="en-US" sz="2400" dirty="0">
                <a:latin typeface="+mj-lt"/>
              </a:rPr>
              <a:t>份以上的信息才可以恢复原始</a:t>
            </a:r>
            <a:r>
              <a:rPr lang="zh-CN" altLang="en-US" sz="2400" dirty="0" smtClean="0">
                <a:latin typeface="+mj-lt"/>
              </a:rPr>
              <a:t>水印。 </a:t>
            </a:r>
            <a:endParaRPr lang="zh-CN" altLang="en-US" sz="2400" dirty="0">
              <a:latin typeface="+mj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94870A95-9663-45E3-ADDC-374BC71EFE6F}"/>
              </a:ext>
            </a:extLst>
          </p:cNvPr>
          <p:cNvGrpSpPr/>
          <p:nvPr/>
        </p:nvGrpSpPr>
        <p:grpSpPr>
          <a:xfrm>
            <a:off x="1249680" y="1773797"/>
            <a:ext cx="8328531" cy="689821"/>
            <a:chOff x="1249680" y="1773797"/>
            <a:chExt cx="8328531" cy="689821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xmlns="" id="{F002B464-DB42-4787-8F6C-3BC83949B5FB}"/>
                </a:ext>
              </a:extLst>
            </p:cNvPr>
            <p:cNvSpPr/>
            <p:nvPr/>
          </p:nvSpPr>
          <p:spPr>
            <a:xfrm>
              <a:off x="1249680" y="1773797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xmlns="" id="{4632EFD8-0C4C-438F-844C-9680BE2FA285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2115533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tom_192635">
              <a:extLst>
                <a:ext uri="{FF2B5EF4-FFF2-40B4-BE49-F238E27FC236}">
                  <a16:creationId xmlns:a16="http://schemas.microsoft.com/office/drawing/2014/main" xmlns="" id="{A7FAC4F3-52FC-4538-BE25-4840936D204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1919091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E1B504BA-FB8C-47B7-8BEF-C5C94FF54303}"/>
                </a:ext>
              </a:extLst>
            </p:cNvPr>
            <p:cNvSpPr/>
            <p:nvPr/>
          </p:nvSpPr>
          <p:spPr>
            <a:xfrm>
              <a:off x="2491014" y="1938844"/>
              <a:ext cx="708719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例：基于中国剩余定理的数字水印分存算法 </a:t>
              </a: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2FFF176C-BEE1-4851-B2C4-5D9C1DF1D6EF}"/>
              </a:ext>
            </a:extLst>
          </p:cNvPr>
          <p:cNvSpPr/>
          <p:nvPr/>
        </p:nvSpPr>
        <p:spPr>
          <a:xfrm>
            <a:off x="5094814" y="2685243"/>
            <a:ext cx="155683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00" b="1" dirty="0"/>
              <a:t>水印分存</a:t>
            </a:r>
          </a:p>
        </p:txBody>
      </p:sp>
    </p:spTree>
    <p:extLst>
      <p:ext uri="{BB962C8B-B14F-4D97-AF65-F5344CB8AC3E}">
        <p14:creationId xmlns:p14="http://schemas.microsoft.com/office/powerpoint/2010/main" val="257976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6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D2277369-FE02-4959-9951-182BB87C051A}"/>
              </a:ext>
            </a:extLst>
          </p:cNvPr>
          <p:cNvGrpSpPr/>
          <p:nvPr/>
        </p:nvGrpSpPr>
        <p:grpSpPr>
          <a:xfrm>
            <a:off x="1259350" y="671653"/>
            <a:ext cx="4613882" cy="840284"/>
            <a:chOff x="3135993" y="1051060"/>
            <a:chExt cx="4613882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F23488A4-6AD1-4C0B-B5C5-B480107D9DC4}"/>
                </a:ext>
              </a:extLst>
            </p:cNvPr>
            <p:cNvSpPr/>
            <p:nvPr/>
          </p:nvSpPr>
          <p:spPr>
            <a:xfrm>
              <a:off x="3839426" y="1280937"/>
              <a:ext cx="391044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E6040F3A-7FD4-48D4-A5FE-CEB4A7D90C87}"/>
                </a:ext>
              </a:extLst>
            </p:cNvPr>
            <p:cNvSpPr/>
            <p:nvPr/>
          </p:nvSpPr>
          <p:spPr>
            <a:xfrm>
              <a:off x="3972879" y="1333399"/>
              <a:ext cx="3776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图像水印：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DCT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</a:rPr>
                <a:t>变换域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ED1F2F1B-3823-4D7A-BF50-6C10EDD0E133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 smtClean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3E43EE5E-D6CC-4366-B657-B197321F826C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F39BC502-E3CF-4A77-A454-E30A22D98F12}"/>
              </a:ext>
            </a:extLst>
          </p:cNvPr>
          <p:cNvGrpSpPr/>
          <p:nvPr/>
        </p:nvGrpSpPr>
        <p:grpSpPr>
          <a:xfrm>
            <a:off x="1962783" y="1660852"/>
            <a:ext cx="2799717" cy="791052"/>
            <a:chOff x="824071" y="1564267"/>
            <a:chExt cx="2799717" cy="791052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xmlns="" id="{02F94CA2-A4EC-414B-B3CD-D84F5781CF6D}"/>
                </a:ext>
              </a:extLst>
            </p:cNvPr>
            <p:cNvSpPr/>
            <p:nvPr/>
          </p:nvSpPr>
          <p:spPr>
            <a:xfrm>
              <a:off x="824071" y="1740416"/>
              <a:ext cx="2799717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776402D5-8C33-4395-92AD-F4CAC6A451BC}"/>
                </a:ext>
              </a:extLst>
            </p:cNvPr>
            <p:cNvSpPr/>
            <p:nvPr/>
          </p:nvSpPr>
          <p:spPr>
            <a:xfrm>
              <a:off x="1701522" y="182809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lt"/>
                  <a:ea typeface="+mj-ea"/>
                </a:rPr>
                <a:t>实验结果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xmlns="" id="{1088FCD2-CC0E-4241-9103-0CDCCF172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pic>
        <p:nvPicPr>
          <p:cNvPr id="11" name="图片 10" descr="b1">
            <a:extLst>
              <a:ext uri="{FF2B5EF4-FFF2-40B4-BE49-F238E27FC236}">
                <a16:creationId xmlns:a16="http://schemas.microsoft.com/office/drawing/2014/main" xmlns="" id="{99567085-2201-4EDD-9011-1861F0433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6198" y="2933358"/>
            <a:ext cx="1904367" cy="19043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1F4E79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文本框 1">
            <a:extLst>
              <a:ext uri="{FF2B5EF4-FFF2-40B4-BE49-F238E27FC236}">
                <a16:creationId xmlns:a16="http://schemas.microsoft.com/office/drawing/2014/main" xmlns="" id="{80E97FD6-4780-4ABF-8529-38964D85CA34}"/>
              </a:ext>
            </a:extLst>
          </p:cNvPr>
          <p:cNvSpPr txBox="1"/>
          <p:nvPr/>
        </p:nvSpPr>
        <p:spPr>
          <a:xfrm>
            <a:off x="4536624" y="3417017"/>
            <a:ext cx="739257" cy="76944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400" b="1" dirty="0">
                <a:solidFill>
                  <a:srgbClr val="1F4E7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</a:t>
            </a:r>
          </a:p>
        </p:txBody>
      </p:sp>
      <p:sp>
        <p:nvSpPr>
          <p:cNvPr id="16" name="文本框 1">
            <a:extLst>
              <a:ext uri="{FF2B5EF4-FFF2-40B4-BE49-F238E27FC236}">
                <a16:creationId xmlns:a16="http://schemas.microsoft.com/office/drawing/2014/main" xmlns="" id="{958A317E-9A7C-41D3-A8EB-796E355133A8}"/>
              </a:ext>
            </a:extLst>
          </p:cNvPr>
          <p:cNvSpPr txBox="1"/>
          <p:nvPr/>
        </p:nvSpPr>
        <p:spPr>
          <a:xfrm>
            <a:off x="7279824" y="3417017"/>
            <a:ext cx="739257" cy="76944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400" b="1" dirty="0">
                <a:solidFill>
                  <a:srgbClr val="1F4E7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=</a:t>
            </a:r>
          </a:p>
        </p:txBody>
      </p:sp>
      <p:pic>
        <p:nvPicPr>
          <p:cNvPr id="17" name="图片 16" descr="b1">
            <a:extLst>
              <a:ext uri="{FF2B5EF4-FFF2-40B4-BE49-F238E27FC236}">
                <a16:creationId xmlns:a16="http://schemas.microsoft.com/office/drawing/2014/main" xmlns="" id="{DFF696F0-ECCC-4C7B-B00D-DD8865FF13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9081" y="2933358"/>
            <a:ext cx="1904367" cy="19043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1F4E79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26" name="对象 400390"/>
          <p:cNvGraphicFramePr/>
          <p:nvPr>
            <p:extLst>
              <p:ext uri="{D42A27DB-BD31-4B8C-83A1-F6EECF244321}">
                <p14:modId xmlns:p14="http://schemas.microsoft.com/office/powerpoint/2010/main" val="1668804851"/>
              </p:ext>
            </p:extLst>
          </p:nvPr>
        </p:nvGraphicFramePr>
        <p:xfrm>
          <a:off x="5247254" y="3478269"/>
          <a:ext cx="1725163" cy="6469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7" r:id="rId6" imgW="1714500" imgH="857250" progId="Paint.Picture">
                  <p:embed/>
                </p:oleObj>
              </mc:Choice>
              <mc:Fallback>
                <p:oleObj r:id="rId6" imgW="1714500" imgH="85725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47254" y="3478269"/>
                        <a:ext cx="1725163" cy="6469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文本框 29"/>
          <p:cNvSpPr txBox="1"/>
          <p:nvPr/>
        </p:nvSpPr>
        <p:spPr>
          <a:xfrm>
            <a:off x="2960914" y="51816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原始图像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5555837" y="51816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水印图像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8150760" y="518160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嵌入水印后图像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7010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30" grpId="0"/>
      <p:bldP spid="31" grpId="0"/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</TotalTime>
  <Words>658</Words>
  <Application>Microsoft Office PowerPoint</Application>
  <PresentationFormat>宽屏</PresentationFormat>
  <Paragraphs>242</Paragraphs>
  <Slides>14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等线</vt:lpstr>
      <vt:lpstr>黑体</vt:lpstr>
      <vt:lpstr>思源黑体 CN Heavy</vt:lpstr>
      <vt:lpstr>思源黑体 CN Medium</vt:lpstr>
      <vt:lpstr>思源黑体 CN Normal</vt:lpstr>
      <vt:lpstr>宋体</vt:lpstr>
      <vt:lpstr>微软雅黑 Light</vt:lpstr>
      <vt:lpstr>Arial</vt:lpstr>
      <vt:lpstr>Times New Roman</vt:lpstr>
      <vt:lpstr>Office 主题​​</vt:lpstr>
      <vt:lpstr>Bitmap 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341</cp:revision>
  <dcterms:created xsi:type="dcterms:W3CDTF">2019-09-27T01:23:40Z</dcterms:created>
  <dcterms:modified xsi:type="dcterms:W3CDTF">2020-01-05T14:55:33Z</dcterms:modified>
</cp:coreProperties>
</file>

<file path=docProps/thumbnail.jpeg>
</file>